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  <p:sldMasterId id="2147483672" r:id="rId6"/>
    <p:sldMasterId id="2147484216" r:id="rId7"/>
    <p:sldMasterId id="2147484236" r:id="rId8"/>
    <p:sldMasterId id="2147484495" r:id="rId9"/>
    <p:sldMasterId id="2147484509" r:id="rId10"/>
    <p:sldMasterId id="2147485012" r:id="rId11"/>
    <p:sldMasterId id="2147485251" r:id="rId12"/>
    <p:sldMasterId id="2147486012" r:id="rId13"/>
    <p:sldMasterId id="2147486017" r:id="rId14"/>
    <p:sldMasterId id="2147486218" r:id="rId15"/>
    <p:sldMasterId id="2147486739" r:id="rId16"/>
    <p:sldMasterId id="2147486744" r:id="rId17"/>
    <p:sldMasterId id="2147487696" r:id="rId18"/>
    <p:sldMasterId id="2147487702" r:id="rId19"/>
    <p:sldMasterId id="2147487921" r:id="rId20"/>
    <p:sldMasterId id="2147488563" r:id="rId21"/>
    <p:sldMasterId id="2147488830" r:id="rId22"/>
    <p:sldMasterId id="2147488833" r:id="rId23"/>
  </p:sldMasterIdLst>
  <p:notesMasterIdLst>
    <p:notesMasterId r:id="rId54"/>
  </p:notesMasterIdLst>
  <p:sldIdLst>
    <p:sldId id="714" r:id="rId24"/>
    <p:sldId id="715" r:id="rId25"/>
    <p:sldId id="716" r:id="rId26"/>
    <p:sldId id="718" r:id="rId27"/>
    <p:sldId id="717" r:id="rId28"/>
    <p:sldId id="719" r:id="rId29"/>
    <p:sldId id="720" r:id="rId30"/>
    <p:sldId id="721" r:id="rId31"/>
    <p:sldId id="736" r:id="rId32"/>
    <p:sldId id="722" r:id="rId33"/>
    <p:sldId id="723" r:id="rId34"/>
    <p:sldId id="737" r:id="rId35"/>
    <p:sldId id="724" r:id="rId36"/>
    <p:sldId id="725" r:id="rId37"/>
    <p:sldId id="738" r:id="rId38"/>
    <p:sldId id="726" r:id="rId39"/>
    <p:sldId id="727" r:id="rId40"/>
    <p:sldId id="741" r:id="rId41"/>
    <p:sldId id="740" r:id="rId42"/>
    <p:sldId id="739" r:id="rId43"/>
    <p:sldId id="728" r:id="rId44"/>
    <p:sldId id="729" r:id="rId45"/>
    <p:sldId id="742" r:id="rId46"/>
    <p:sldId id="730" r:id="rId47"/>
    <p:sldId id="731" r:id="rId48"/>
    <p:sldId id="732" r:id="rId49"/>
    <p:sldId id="733" r:id="rId50"/>
    <p:sldId id="734" r:id="rId51"/>
    <p:sldId id="735" r:id="rId52"/>
    <p:sldId id="74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3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2958" algn="l" defTabSz="913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556" algn="l" defTabSz="913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6144" algn="l" defTabSz="913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2738" algn="l" defTabSz="913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4EC"/>
    <a:srgbClr val="2F6DC1"/>
    <a:srgbClr val="D9FF58"/>
    <a:srgbClr val="C10803"/>
    <a:srgbClr val="CC9900"/>
    <a:srgbClr val="0099FF"/>
    <a:srgbClr val="336BAF"/>
    <a:srgbClr val="3270A4"/>
    <a:srgbClr val="4B76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Master" Target="slideMasters/slideMaster12.xml"/><Relationship Id="rId16" Type="http://schemas.openxmlformats.org/officeDocument/2006/relationships/slideMaster" Target="slideMasters/slideMaster13.xml"/><Relationship Id="rId17" Type="http://schemas.openxmlformats.org/officeDocument/2006/relationships/slideMaster" Target="slideMasters/slideMaster14.xml"/><Relationship Id="rId18" Type="http://schemas.openxmlformats.org/officeDocument/2006/relationships/slideMaster" Target="slideMasters/slideMaster15.xml"/><Relationship Id="rId19" Type="http://schemas.openxmlformats.org/officeDocument/2006/relationships/slideMaster" Target="slideMasters/slideMaster16.xml"/><Relationship Id="rId50" Type="http://schemas.openxmlformats.org/officeDocument/2006/relationships/slide" Target="slides/slide27.xml"/><Relationship Id="rId51" Type="http://schemas.openxmlformats.org/officeDocument/2006/relationships/slide" Target="slides/slide28.xml"/><Relationship Id="rId52" Type="http://schemas.openxmlformats.org/officeDocument/2006/relationships/slide" Target="slides/slide29.xml"/><Relationship Id="rId53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Master" Target="slideMasters/slideMaster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20" Type="http://schemas.openxmlformats.org/officeDocument/2006/relationships/slideMaster" Target="slideMasters/slideMaster17.xml"/><Relationship Id="rId21" Type="http://schemas.openxmlformats.org/officeDocument/2006/relationships/slideMaster" Target="slideMasters/slideMaster18.xml"/><Relationship Id="rId22" Type="http://schemas.openxmlformats.org/officeDocument/2006/relationships/slideMaster" Target="slideMasters/slideMaster19.xml"/><Relationship Id="rId23" Type="http://schemas.openxmlformats.org/officeDocument/2006/relationships/slideMaster" Target="slideMasters/slideMaster20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75CF05-D4EB-41BA-9F20-235FDF90A6F2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1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58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1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7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37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2958" algn="l" defTabSz="913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56" algn="l" defTabSz="913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44" algn="l" defTabSz="913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38" algn="l" defTabSz="913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895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E7E58C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B40125-7F13-44A6-BAB7-8F4B151C061C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C45DAC-79B2-48E1-B622-F75E12243423}" type="slidenum">
              <a:rPr lang="en-US"/>
              <a:pPr/>
              <a:t>‹Nr.›</a:t>
            </a:fld>
            <a:endParaRPr lang="en-US" dirty="0"/>
          </a:p>
        </p:txBody>
      </p:sp>
      <p:pic>
        <p:nvPicPr>
          <p:cNvPr id="9225" name="Picture 9" descr="UNC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1" y="152400"/>
            <a:ext cx="23812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36672-F5A3-4FA5-933C-B04C0352F0BC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E402E-A5D9-42BD-9F1A-312CF033512E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9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5342-1AE8-5144-8933-7F0C4FCA65F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A5BA-CFEB-144F-A698-89FDA22D8D48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433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B0DC-61A1-094E-A1A8-E4C3F498809B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22A-FADF-CA4B-ABA3-5CA1C7D9732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8593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B277-90F2-A244-ACEE-3A3D559876C3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1B4E-8C32-EE40-85A7-77AEEB5847D7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7446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716F-43DD-0240-9C4E-10DAFD3A465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7095-095E-AB45-B897-DBBFF4525AD6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46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1" y="152401"/>
            <a:ext cx="1695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52401"/>
            <a:ext cx="4933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F81A7-C202-4AB2-BD3C-92764C183D5E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ADE44-5E93-4592-AC86-372A390E9E60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85" indent="0" algn="ctr">
              <a:buNone/>
              <a:defRPr/>
            </a:lvl2pPr>
            <a:lvl3pPr marL="913180" indent="0" algn="ctr">
              <a:buNone/>
              <a:defRPr/>
            </a:lvl3pPr>
            <a:lvl4pPr marL="1369780" indent="0" algn="ctr">
              <a:buNone/>
              <a:defRPr/>
            </a:lvl4pPr>
            <a:lvl5pPr marL="1826370" indent="0" algn="ctr">
              <a:buNone/>
              <a:defRPr/>
            </a:lvl5pPr>
            <a:lvl6pPr marL="2282958" indent="0" algn="ctr">
              <a:buNone/>
              <a:defRPr/>
            </a:lvl6pPr>
            <a:lvl7pPr marL="2739556" indent="0" algn="ctr">
              <a:buNone/>
              <a:defRPr/>
            </a:lvl7pPr>
            <a:lvl8pPr marL="3196144" indent="0" algn="ctr">
              <a:buNone/>
              <a:defRPr/>
            </a:lvl8pPr>
            <a:lvl9pPr marL="3652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5A4D5-22DB-4294-9D80-D186081F8BE0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DDB1A-DAD6-44B0-8690-A61DD370EF2E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2C54A-E28D-4904-9A14-6F605DD774D6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586C-0FF0-4206-B0EB-E9C01C5061B6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5" indent="0">
              <a:buNone/>
              <a:defRPr sz="1800"/>
            </a:lvl2pPr>
            <a:lvl3pPr marL="913180" indent="0">
              <a:buNone/>
              <a:defRPr sz="1600"/>
            </a:lvl3pPr>
            <a:lvl4pPr marL="1369780" indent="0">
              <a:buNone/>
              <a:defRPr sz="1400"/>
            </a:lvl4pPr>
            <a:lvl5pPr marL="1826370" indent="0">
              <a:buNone/>
              <a:defRPr sz="1400"/>
            </a:lvl5pPr>
            <a:lvl6pPr marL="2282958" indent="0">
              <a:buNone/>
              <a:defRPr sz="1400"/>
            </a:lvl6pPr>
            <a:lvl7pPr marL="2739556" indent="0">
              <a:buNone/>
              <a:defRPr sz="1400"/>
            </a:lvl7pPr>
            <a:lvl8pPr marL="3196144" indent="0">
              <a:buNone/>
              <a:defRPr sz="1400"/>
            </a:lvl8pPr>
            <a:lvl9pPr marL="36527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55052-AA66-48B0-B586-50F76BEF607C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2596-9450-4E4B-9D2E-05EBE43311EE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4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C2F06-C3B2-4268-BE22-0F7180ABF4D1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880F-DAE2-4D2E-8D2B-D275A0A272E7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5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80" indent="0">
              <a:buNone/>
              <a:defRPr sz="1600" b="1"/>
            </a:lvl4pPr>
            <a:lvl5pPr marL="1826370" indent="0">
              <a:buNone/>
              <a:defRPr sz="1600" b="1"/>
            </a:lvl5pPr>
            <a:lvl6pPr marL="2282958" indent="0">
              <a:buNone/>
              <a:defRPr sz="1600" b="1"/>
            </a:lvl6pPr>
            <a:lvl7pPr marL="2739556" indent="0">
              <a:buNone/>
              <a:defRPr sz="1600" b="1"/>
            </a:lvl7pPr>
            <a:lvl8pPr marL="3196144" indent="0">
              <a:buNone/>
              <a:defRPr sz="1600" b="1"/>
            </a:lvl8pPr>
            <a:lvl9pPr marL="3652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5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80" indent="0">
              <a:buNone/>
              <a:defRPr sz="1600" b="1"/>
            </a:lvl4pPr>
            <a:lvl5pPr marL="1826370" indent="0">
              <a:buNone/>
              <a:defRPr sz="1600" b="1"/>
            </a:lvl5pPr>
            <a:lvl6pPr marL="2282958" indent="0">
              <a:buNone/>
              <a:defRPr sz="1600" b="1"/>
            </a:lvl6pPr>
            <a:lvl7pPr marL="2739556" indent="0">
              <a:buNone/>
              <a:defRPr sz="1600" b="1"/>
            </a:lvl7pPr>
            <a:lvl8pPr marL="3196144" indent="0">
              <a:buNone/>
              <a:defRPr sz="1600" b="1"/>
            </a:lvl8pPr>
            <a:lvl9pPr marL="3652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D6A9B-354F-4686-ADE2-E32124ACDA47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64F6A-501A-4695-A26B-A26D01DAFC02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3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D2A4E-6238-4D7A-96A0-8CF15C714747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59E08-4194-4C67-9A7B-5E9C025BBBDD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6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5E456-A5BD-4B1F-9922-B27A83107837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28F2-F409-4128-AE8C-73EF09DAD1FC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0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5" indent="0">
              <a:buNone/>
              <a:defRPr sz="1200"/>
            </a:lvl2pPr>
            <a:lvl3pPr marL="913180" indent="0">
              <a:buNone/>
              <a:defRPr sz="1000"/>
            </a:lvl3pPr>
            <a:lvl4pPr marL="1369780" indent="0">
              <a:buNone/>
              <a:defRPr sz="900"/>
            </a:lvl4pPr>
            <a:lvl5pPr marL="1826370" indent="0">
              <a:buNone/>
              <a:defRPr sz="900"/>
            </a:lvl5pPr>
            <a:lvl6pPr marL="2282958" indent="0">
              <a:buNone/>
              <a:defRPr sz="900"/>
            </a:lvl6pPr>
            <a:lvl7pPr marL="2739556" indent="0">
              <a:buNone/>
              <a:defRPr sz="900"/>
            </a:lvl7pPr>
            <a:lvl8pPr marL="3196144" indent="0">
              <a:buNone/>
              <a:defRPr sz="900"/>
            </a:lvl8pPr>
            <a:lvl9pPr marL="3652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D0143-DC3E-4EC6-9F48-48B6665F7301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6BF-CD30-4EB0-80A4-3EE6E252142E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1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1CFDE-973F-4ABD-8E33-F53F70E52EFC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63A3-EE60-48B4-91D6-039F992FB1F9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53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5" indent="0">
              <a:buNone/>
              <a:defRPr sz="2800"/>
            </a:lvl2pPr>
            <a:lvl3pPr marL="913180" indent="0">
              <a:buNone/>
              <a:defRPr sz="2400"/>
            </a:lvl3pPr>
            <a:lvl4pPr marL="1369780" indent="0">
              <a:buNone/>
              <a:defRPr sz="2000"/>
            </a:lvl4pPr>
            <a:lvl5pPr marL="1826370" indent="0">
              <a:buNone/>
              <a:defRPr sz="2000"/>
            </a:lvl5pPr>
            <a:lvl6pPr marL="2282958" indent="0">
              <a:buNone/>
              <a:defRPr sz="2000"/>
            </a:lvl6pPr>
            <a:lvl7pPr marL="2739556" indent="0">
              <a:buNone/>
              <a:defRPr sz="2000"/>
            </a:lvl7pPr>
            <a:lvl8pPr marL="3196144" indent="0">
              <a:buNone/>
              <a:defRPr sz="2000"/>
            </a:lvl8pPr>
            <a:lvl9pPr marL="365273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5" indent="0">
              <a:buNone/>
              <a:defRPr sz="1200"/>
            </a:lvl2pPr>
            <a:lvl3pPr marL="913180" indent="0">
              <a:buNone/>
              <a:defRPr sz="1000"/>
            </a:lvl3pPr>
            <a:lvl4pPr marL="1369780" indent="0">
              <a:buNone/>
              <a:defRPr sz="900"/>
            </a:lvl4pPr>
            <a:lvl5pPr marL="1826370" indent="0">
              <a:buNone/>
              <a:defRPr sz="900"/>
            </a:lvl5pPr>
            <a:lvl6pPr marL="2282958" indent="0">
              <a:buNone/>
              <a:defRPr sz="900"/>
            </a:lvl6pPr>
            <a:lvl7pPr marL="2739556" indent="0">
              <a:buNone/>
              <a:defRPr sz="900"/>
            </a:lvl7pPr>
            <a:lvl8pPr marL="3196144" indent="0">
              <a:buNone/>
              <a:defRPr sz="900"/>
            </a:lvl8pPr>
            <a:lvl9pPr marL="3652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3821B-510B-469F-8236-A5D95798D7D4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BAB3-FE89-4894-A884-41D108665273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0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6078-B265-4984-BB18-33981B66E184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36CC-B783-4E69-9EFD-8D3AF9DBFA31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858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EDE01-382B-426E-A4ED-08E2FC7AA3FD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457E-0227-44F2-8F92-A042A287554D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9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0275" tIns="45138" rIns="90275" bIns="45138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0275" tIns="45138" rIns="90275" bIns="45138" rtlCol="0">
            <a:spAutoFit/>
          </a:bodyPr>
          <a:lstStyle/>
          <a:p>
            <a:pPr defTabSz="902935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76092"/>
                </a:solidFill>
                <a:latin typeface="Arial"/>
                <a:ea typeface="ＭＳ Ｐゴシック" charset="0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0275" tIns="45138" rIns="90275" bIns="45138" rtlCol="0">
            <a:spAutoFit/>
          </a:bodyPr>
          <a:lstStyle/>
          <a:p>
            <a:pPr defTabSz="902935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376092"/>
                </a:solidFill>
                <a:latin typeface="Garamond"/>
                <a:ea typeface="ＭＳ Ｐゴシック" charset="0"/>
                <a:cs typeface="Garamond"/>
              </a:rPr>
              <a:t>Body of text</a:t>
            </a:r>
          </a:p>
        </p:txBody>
      </p:sp>
    </p:spTree>
    <p:extLst>
      <p:ext uri="{BB962C8B-B14F-4D97-AF65-F5344CB8AC3E}">
        <p14:creationId xmlns:p14="http://schemas.microsoft.com/office/powerpoint/2010/main" val="33688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9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023" tIns="45512" rIns="91023" bIns="45512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023" tIns="45512" rIns="91023" bIns="45512" rtlCol="0">
            <a:spAutoFit/>
          </a:bodyPr>
          <a:lstStyle/>
          <a:p>
            <a:pPr defTabSz="910283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ea typeface="ＭＳ Ｐゴシック" charset="0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023" tIns="45512" rIns="91023" bIns="45512" rtlCol="0">
            <a:spAutoFit/>
          </a:bodyPr>
          <a:lstStyle/>
          <a:p>
            <a:pPr defTabSz="91028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ea typeface="ＭＳ Ｐゴシック" charset="0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ea typeface="ＭＳ Ｐゴシック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8362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189" tIns="45595" rIns="91189" bIns="45595"/>
          <a:lstStyle>
            <a:lvl1pPr>
              <a:defRPr/>
            </a:lvl1pPr>
          </a:lstStyle>
          <a:p>
            <a:pPr defTabSz="9102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 lIns="91189" tIns="45595" rIns="91189" bIns="45595"/>
          <a:lstStyle>
            <a:lvl1pPr>
              <a:defRPr/>
            </a:lvl1pPr>
          </a:lstStyle>
          <a:p>
            <a:pPr defTabSz="9102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189" tIns="45595" rIns="91189" bIns="45595"/>
          <a:lstStyle>
            <a:lvl1pPr>
              <a:defRPr/>
            </a:lvl1pPr>
          </a:lstStyle>
          <a:p>
            <a:pPr defTabSz="910283" fontAlgn="auto">
              <a:spcBef>
                <a:spcPts val="0"/>
              </a:spcBef>
              <a:spcAft>
                <a:spcPts val="0"/>
              </a:spcAft>
              <a:defRPr/>
            </a:pPr>
            <a:fld id="{B84C8F2A-6B1B-4932-9CF7-BAC24BDE961E}" type="slidenum">
              <a:rPr lang="en-US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028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54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567" indent="0" algn="ctr">
              <a:buNone/>
              <a:defRPr/>
            </a:lvl2pPr>
            <a:lvl3pPr marL="909162" indent="0" algn="ctr">
              <a:buNone/>
              <a:defRPr/>
            </a:lvl3pPr>
            <a:lvl4pPr marL="1363760" indent="0" algn="ctr">
              <a:buNone/>
              <a:defRPr/>
            </a:lvl4pPr>
            <a:lvl5pPr marL="1818350" indent="0" algn="ctr">
              <a:buNone/>
              <a:defRPr/>
            </a:lvl5pPr>
            <a:lvl6pPr marL="2272958" indent="0" algn="ctr">
              <a:buNone/>
              <a:defRPr/>
            </a:lvl6pPr>
            <a:lvl7pPr marL="2727522" indent="0" algn="ctr">
              <a:buNone/>
              <a:defRPr/>
            </a:lvl7pPr>
            <a:lvl8pPr marL="3182108" indent="0" algn="ctr">
              <a:buNone/>
              <a:defRPr/>
            </a:lvl8pPr>
            <a:lvl9pPr marL="36366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89C42-ADCA-494E-B120-4275D95FBDBB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32256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F80C7-EAB3-0741-83A3-8432A1EEFF9E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6633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5" indent="0">
              <a:buNone/>
              <a:defRPr sz="1800"/>
            </a:lvl2pPr>
            <a:lvl3pPr marL="913180" indent="0">
              <a:buNone/>
              <a:defRPr sz="1600"/>
            </a:lvl3pPr>
            <a:lvl4pPr marL="1369780" indent="0">
              <a:buNone/>
              <a:defRPr sz="1400"/>
            </a:lvl4pPr>
            <a:lvl5pPr marL="1826370" indent="0">
              <a:buNone/>
              <a:defRPr sz="1400"/>
            </a:lvl5pPr>
            <a:lvl6pPr marL="2282958" indent="0">
              <a:buNone/>
              <a:defRPr sz="1400"/>
            </a:lvl6pPr>
            <a:lvl7pPr marL="2739556" indent="0">
              <a:buNone/>
              <a:defRPr sz="1400"/>
            </a:lvl7pPr>
            <a:lvl8pPr marL="3196144" indent="0">
              <a:buNone/>
              <a:defRPr sz="1400"/>
            </a:lvl8pPr>
            <a:lvl9pPr marL="36527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52F25-63C5-43EB-9F8A-B22C0A1EE369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E9D5-C0C2-4072-872F-D8533F99B02D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2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567" indent="0">
              <a:buNone/>
              <a:defRPr sz="1800"/>
            </a:lvl2pPr>
            <a:lvl3pPr marL="909162" indent="0">
              <a:buNone/>
              <a:defRPr sz="1600"/>
            </a:lvl3pPr>
            <a:lvl4pPr marL="1363760" indent="0">
              <a:buNone/>
              <a:defRPr sz="1400"/>
            </a:lvl4pPr>
            <a:lvl5pPr marL="1818350" indent="0">
              <a:buNone/>
              <a:defRPr sz="1400"/>
            </a:lvl5pPr>
            <a:lvl6pPr marL="2272958" indent="0">
              <a:buNone/>
              <a:defRPr sz="1400"/>
            </a:lvl6pPr>
            <a:lvl7pPr marL="2727522" indent="0">
              <a:buNone/>
              <a:defRPr sz="1400"/>
            </a:lvl7pPr>
            <a:lvl8pPr marL="3182108" indent="0">
              <a:buNone/>
              <a:defRPr sz="1400"/>
            </a:lvl8pPr>
            <a:lvl9pPr marL="36366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8DDC-DD86-6F4B-BCE0-2AB96954A658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644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F14C-523F-444D-8BEB-C1113F475E54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5228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67" indent="0">
              <a:buNone/>
              <a:defRPr sz="2000" b="1"/>
            </a:lvl2pPr>
            <a:lvl3pPr marL="909162" indent="0">
              <a:buNone/>
              <a:defRPr sz="1800" b="1"/>
            </a:lvl3pPr>
            <a:lvl4pPr marL="1363760" indent="0">
              <a:buNone/>
              <a:defRPr sz="1600" b="1"/>
            </a:lvl4pPr>
            <a:lvl5pPr marL="1818350" indent="0">
              <a:buNone/>
              <a:defRPr sz="1600" b="1"/>
            </a:lvl5pPr>
            <a:lvl6pPr marL="2272958" indent="0">
              <a:buNone/>
              <a:defRPr sz="1600" b="1"/>
            </a:lvl6pPr>
            <a:lvl7pPr marL="2727522" indent="0">
              <a:buNone/>
              <a:defRPr sz="1600" b="1"/>
            </a:lvl7pPr>
            <a:lvl8pPr marL="3182108" indent="0">
              <a:buNone/>
              <a:defRPr sz="1600" b="1"/>
            </a:lvl8pPr>
            <a:lvl9pPr marL="36366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67" indent="0">
              <a:buNone/>
              <a:defRPr sz="2000" b="1"/>
            </a:lvl2pPr>
            <a:lvl3pPr marL="909162" indent="0">
              <a:buNone/>
              <a:defRPr sz="1800" b="1"/>
            </a:lvl3pPr>
            <a:lvl4pPr marL="1363760" indent="0">
              <a:buNone/>
              <a:defRPr sz="1600" b="1"/>
            </a:lvl4pPr>
            <a:lvl5pPr marL="1818350" indent="0">
              <a:buNone/>
              <a:defRPr sz="1600" b="1"/>
            </a:lvl5pPr>
            <a:lvl6pPr marL="2272958" indent="0">
              <a:buNone/>
              <a:defRPr sz="1600" b="1"/>
            </a:lvl6pPr>
            <a:lvl7pPr marL="2727522" indent="0">
              <a:buNone/>
              <a:defRPr sz="1600" b="1"/>
            </a:lvl7pPr>
            <a:lvl8pPr marL="3182108" indent="0">
              <a:buNone/>
              <a:defRPr sz="1600" b="1"/>
            </a:lvl8pPr>
            <a:lvl9pPr marL="36366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80157-05D6-4546-80CE-0573CCF3172D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54078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77C5-CC5D-FE4E-8F5D-9B234B5970AD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41594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4DE7-DDF3-D84C-99CE-3A0E2A765839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17686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567" indent="0">
              <a:buNone/>
              <a:defRPr sz="1200"/>
            </a:lvl2pPr>
            <a:lvl3pPr marL="909162" indent="0">
              <a:buNone/>
              <a:defRPr sz="1000"/>
            </a:lvl3pPr>
            <a:lvl4pPr marL="1363760" indent="0">
              <a:buNone/>
              <a:defRPr sz="900"/>
            </a:lvl4pPr>
            <a:lvl5pPr marL="1818350" indent="0">
              <a:buNone/>
              <a:defRPr sz="900"/>
            </a:lvl5pPr>
            <a:lvl6pPr marL="2272958" indent="0">
              <a:buNone/>
              <a:defRPr sz="900"/>
            </a:lvl6pPr>
            <a:lvl7pPr marL="2727522" indent="0">
              <a:buNone/>
              <a:defRPr sz="900"/>
            </a:lvl7pPr>
            <a:lvl8pPr marL="3182108" indent="0">
              <a:buNone/>
              <a:defRPr sz="900"/>
            </a:lvl8pPr>
            <a:lvl9pPr marL="36366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07ED8-0FCD-744D-8BEC-CA0A43C07C19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14566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567" indent="0">
              <a:buNone/>
              <a:defRPr sz="2800"/>
            </a:lvl2pPr>
            <a:lvl3pPr marL="909162" indent="0">
              <a:buNone/>
              <a:defRPr sz="2400"/>
            </a:lvl3pPr>
            <a:lvl4pPr marL="1363760" indent="0">
              <a:buNone/>
              <a:defRPr sz="2000"/>
            </a:lvl4pPr>
            <a:lvl5pPr marL="1818350" indent="0">
              <a:buNone/>
              <a:defRPr sz="2000"/>
            </a:lvl5pPr>
            <a:lvl6pPr marL="2272958" indent="0">
              <a:buNone/>
              <a:defRPr sz="2000"/>
            </a:lvl6pPr>
            <a:lvl7pPr marL="2727522" indent="0">
              <a:buNone/>
              <a:defRPr sz="2000"/>
            </a:lvl7pPr>
            <a:lvl8pPr marL="3182108" indent="0">
              <a:buNone/>
              <a:defRPr sz="2000"/>
            </a:lvl8pPr>
            <a:lvl9pPr marL="36366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567" indent="0">
              <a:buNone/>
              <a:defRPr sz="1200"/>
            </a:lvl2pPr>
            <a:lvl3pPr marL="909162" indent="0">
              <a:buNone/>
              <a:defRPr sz="1000"/>
            </a:lvl3pPr>
            <a:lvl4pPr marL="1363760" indent="0">
              <a:buNone/>
              <a:defRPr sz="900"/>
            </a:lvl4pPr>
            <a:lvl5pPr marL="1818350" indent="0">
              <a:buNone/>
              <a:defRPr sz="900"/>
            </a:lvl5pPr>
            <a:lvl6pPr marL="2272958" indent="0">
              <a:buNone/>
              <a:defRPr sz="900"/>
            </a:lvl6pPr>
            <a:lvl7pPr marL="2727522" indent="0">
              <a:buNone/>
              <a:defRPr sz="900"/>
            </a:lvl7pPr>
            <a:lvl8pPr marL="3182108" indent="0">
              <a:buNone/>
              <a:defRPr sz="900"/>
            </a:lvl8pPr>
            <a:lvl9pPr marL="36366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D3EA-16C3-3447-8C62-BCA6597012DA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9673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0B70-D7E6-F74D-B0D9-93976865943B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04100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2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2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028F-9635-8344-B15D-30EF58A3C6C3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00179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1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3331F-9AF2-0E43-9D2F-6BF086E221FA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3941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143000"/>
            <a:ext cx="3276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276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E44A-2614-49F5-AF6C-1C8877036FE2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3EFF-AE0B-471C-BAEB-0F91D60D2906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79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31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ABEAC9-7B87-264D-BDF1-148B47E92208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37556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785" indent="0" algn="ctr">
              <a:buNone/>
              <a:defRPr/>
            </a:lvl2pPr>
            <a:lvl3pPr marL="905572" indent="0" algn="ctr">
              <a:buNone/>
              <a:defRPr/>
            </a:lvl3pPr>
            <a:lvl4pPr marL="1358400" indent="0" algn="ctr">
              <a:buNone/>
              <a:defRPr/>
            </a:lvl4pPr>
            <a:lvl5pPr marL="1811193" indent="0" algn="ctr">
              <a:buNone/>
              <a:defRPr/>
            </a:lvl5pPr>
            <a:lvl6pPr marL="2264025" indent="0" algn="ctr">
              <a:buNone/>
              <a:defRPr/>
            </a:lvl6pPr>
            <a:lvl7pPr marL="2716788" indent="0" algn="ctr">
              <a:buNone/>
              <a:defRPr/>
            </a:lvl7pPr>
            <a:lvl8pPr marL="3169584" indent="0" algn="ctr">
              <a:buNone/>
              <a:defRPr/>
            </a:lvl8pPr>
            <a:lvl9pPr marL="36223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89C42-ADCA-494E-B120-4275D95FBDBB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498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F80C7-EAB3-0741-83A3-8432A1EEFF9E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59011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785" indent="0">
              <a:buNone/>
              <a:defRPr sz="1800"/>
            </a:lvl2pPr>
            <a:lvl3pPr marL="905572" indent="0">
              <a:buNone/>
              <a:defRPr sz="1600"/>
            </a:lvl3pPr>
            <a:lvl4pPr marL="1358400" indent="0">
              <a:buNone/>
              <a:defRPr sz="1400"/>
            </a:lvl4pPr>
            <a:lvl5pPr marL="1811193" indent="0">
              <a:buNone/>
              <a:defRPr sz="1400"/>
            </a:lvl5pPr>
            <a:lvl6pPr marL="2264025" indent="0">
              <a:buNone/>
              <a:defRPr sz="1400"/>
            </a:lvl6pPr>
            <a:lvl7pPr marL="2716788" indent="0">
              <a:buNone/>
              <a:defRPr sz="1400"/>
            </a:lvl7pPr>
            <a:lvl8pPr marL="3169584" indent="0">
              <a:buNone/>
              <a:defRPr sz="1400"/>
            </a:lvl8pPr>
            <a:lvl9pPr marL="362237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8DDC-DD86-6F4B-BCE0-2AB96954A658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9958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8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8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F14C-523F-444D-8BEB-C1113F475E54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69759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85" indent="0">
              <a:buNone/>
              <a:defRPr sz="2000" b="1"/>
            </a:lvl2pPr>
            <a:lvl3pPr marL="905572" indent="0">
              <a:buNone/>
              <a:defRPr sz="1800" b="1"/>
            </a:lvl3pPr>
            <a:lvl4pPr marL="1358400" indent="0">
              <a:buNone/>
              <a:defRPr sz="1600" b="1"/>
            </a:lvl4pPr>
            <a:lvl5pPr marL="1811193" indent="0">
              <a:buNone/>
              <a:defRPr sz="1600" b="1"/>
            </a:lvl5pPr>
            <a:lvl6pPr marL="2264025" indent="0">
              <a:buNone/>
              <a:defRPr sz="1600" b="1"/>
            </a:lvl6pPr>
            <a:lvl7pPr marL="2716788" indent="0">
              <a:buNone/>
              <a:defRPr sz="1600" b="1"/>
            </a:lvl7pPr>
            <a:lvl8pPr marL="3169584" indent="0">
              <a:buNone/>
              <a:defRPr sz="1600" b="1"/>
            </a:lvl8pPr>
            <a:lvl9pPr marL="36223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85" indent="0">
              <a:buNone/>
              <a:defRPr sz="2000" b="1"/>
            </a:lvl2pPr>
            <a:lvl3pPr marL="905572" indent="0">
              <a:buNone/>
              <a:defRPr sz="1800" b="1"/>
            </a:lvl3pPr>
            <a:lvl4pPr marL="1358400" indent="0">
              <a:buNone/>
              <a:defRPr sz="1600" b="1"/>
            </a:lvl4pPr>
            <a:lvl5pPr marL="1811193" indent="0">
              <a:buNone/>
              <a:defRPr sz="1600" b="1"/>
            </a:lvl5pPr>
            <a:lvl6pPr marL="2264025" indent="0">
              <a:buNone/>
              <a:defRPr sz="1600" b="1"/>
            </a:lvl6pPr>
            <a:lvl7pPr marL="2716788" indent="0">
              <a:buNone/>
              <a:defRPr sz="1600" b="1"/>
            </a:lvl7pPr>
            <a:lvl8pPr marL="3169584" indent="0">
              <a:buNone/>
              <a:defRPr sz="1600" b="1"/>
            </a:lvl8pPr>
            <a:lvl9pPr marL="36223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80157-05D6-4546-80CE-0573CCF3172D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14443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77C5-CC5D-FE4E-8F5D-9B234B5970AD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49240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4DE7-DDF3-D84C-99CE-3A0E2A765839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74142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785" indent="0">
              <a:buNone/>
              <a:defRPr sz="1200"/>
            </a:lvl2pPr>
            <a:lvl3pPr marL="905572" indent="0">
              <a:buNone/>
              <a:defRPr sz="1000"/>
            </a:lvl3pPr>
            <a:lvl4pPr marL="1358400" indent="0">
              <a:buNone/>
              <a:defRPr sz="900"/>
            </a:lvl4pPr>
            <a:lvl5pPr marL="1811193" indent="0">
              <a:buNone/>
              <a:defRPr sz="900"/>
            </a:lvl5pPr>
            <a:lvl6pPr marL="2264025" indent="0">
              <a:buNone/>
              <a:defRPr sz="900"/>
            </a:lvl6pPr>
            <a:lvl7pPr marL="2716788" indent="0">
              <a:buNone/>
              <a:defRPr sz="900"/>
            </a:lvl7pPr>
            <a:lvl8pPr marL="3169584" indent="0">
              <a:buNone/>
              <a:defRPr sz="900"/>
            </a:lvl8pPr>
            <a:lvl9pPr marL="36223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07ED8-0FCD-744D-8BEC-CA0A43C07C19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3133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785" indent="0">
              <a:buNone/>
              <a:defRPr sz="2800"/>
            </a:lvl2pPr>
            <a:lvl3pPr marL="905572" indent="0">
              <a:buNone/>
              <a:defRPr sz="2400"/>
            </a:lvl3pPr>
            <a:lvl4pPr marL="1358400" indent="0">
              <a:buNone/>
              <a:defRPr sz="2000"/>
            </a:lvl4pPr>
            <a:lvl5pPr marL="1811193" indent="0">
              <a:buNone/>
              <a:defRPr sz="2000"/>
            </a:lvl5pPr>
            <a:lvl6pPr marL="2264025" indent="0">
              <a:buNone/>
              <a:defRPr sz="2000"/>
            </a:lvl6pPr>
            <a:lvl7pPr marL="2716788" indent="0">
              <a:buNone/>
              <a:defRPr sz="2000"/>
            </a:lvl7pPr>
            <a:lvl8pPr marL="3169584" indent="0">
              <a:buNone/>
              <a:defRPr sz="2000"/>
            </a:lvl8pPr>
            <a:lvl9pPr marL="36223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785" indent="0">
              <a:buNone/>
              <a:defRPr sz="1200"/>
            </a:lvl2pPr>
            <a:lvl3pPr marL="905572" indent="0">
              <a:buNone/>
              <a:defRPr sz="1000"/>
            </a:lvl3pPr>
            <a:lvl4pPr marL="1358400" indent="0">
              <a:buNone/>
              <a:defRPr sz="900"/>
            </a:lvl4pPr>
            <a:lvl5pPr marL="1811193" indent="0">
              <a:buNone/>
              <a:defRPr sz="900"/>
            </a:lvl5pPr>
            <a:lvl6pPr marL="2264025" indent="0">
              <a:buNone/>
              <a:defRPr sz="900"/>
            </a:lvl6pPr>
            <a:lvl7pPr marL="2716788" indent="0">
              <a:buNone/>
              <a:defRPr sz="900"/>
            </a:lvl7pPr>
            <a:lvl8pPr marL="3169584" indent="0">
              <a:buNone/>
              <a:defRPr sz="900"/>
            </a:lvl8pPr>
            <a:lvl9pPr marL="36223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D3EA-16C3-3447-8C62-BCA6597012DA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59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5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80" indent="0">
              <a:buNone/>
              <a:defRPr sz="1600" b="1"/>
            </a:lvl4pPr>
            <a:lvl5pPr marL="1826370" indent="0">
              <a:buNone/>
              <a:defRPr sz="1600" b="1"/>
            </a:lvl5pPr>
            <a:lvl6pPr marL="2282958" indent="0">
              <a:buNone/>
              <a:defRPr sz="1600" b="1"/>
            </a:lvl6pPr>
            <a:lvl7pPr marL="2739556" indent="0">
              <a:buNone/>
              <a:defRPr sz="1600" b="1"/>
            </a:lvl7pPr>
            <a:lvl8pPr marL="3196144" indent="0">
              <a:buNone/>
              <a:defRPr sz="1600" b="1"/>
            </a:lvl8pPr>
            <a:lvl9pPr marL="3652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5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80" indent="0">
              <a:buNone/>
              <a:defRPr sz="1600" b="1"/>
            </a:lvl4pPr>
            <a:lvl5pPr marL="1826370" indent="0">
              <a:buNone/>
              <a:defRPr sz="1600" b="1"/>
            </a:lvl5pPr>
            <a:lvl6pPr marL="2282958" indent="0">
              <a:buNone/>
              <a:defRPr sz="1600" b="1"/>
            </a:lvl6pPr>
            <a:lvl7pPr marL="2739556" indent="0">
              <a:buNone/>
              <a:defRPr sz="1600" b="1"/>
            </a:lvl7pPr>
            <a:lvl8pPr marL="3196144" indent="0">
              <a:buNone/>
              <a:defRPr sz="1600" b="1"/>
            </a:lvl8pPr>
            <a:lvl9pPr marL="3652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683C6-E118-4B84-8FD6-350D4DD62461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20196-352E-4F31-86C2-0B7CCCB8235C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71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0B70-D7E6-F74D-B0D9-93976865943B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55137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89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89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028F-9635-8344-B15D-30EF58A3C6C3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68886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89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3331F-9AF2-0E43-9D2F-6BF086E221FA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65605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389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ABEAC9-7B87-264D-BDF1-148B47E92208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68455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189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0402" tIns="45202" rIns="90402" bIns="45202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0402" tIns="45202" rIns="90402" bIns="45202" rtlCol="0">
            <a:spAutoFit/>
          </a:bodyPr>
          <a:lstStyle/>
          <a:p>
            <a:pPr defTabSz="904181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76092"/>
                </a:solidFill>
                <a:latin typeface="Arial"/>
                <a:ea typeface="ＭＳ Ｐゴシック" charset="0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0402" tIns="45202" rIns="90402" bIns="45202" rtlCol="0">
            <a:spAutoFit/>
          </a:bodyPr>
          <a:lstStyle/>
          <a:p>
            <a:pPr defTabSz="904181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376092"/>
                </a:solidFill>
                <a:latin typeface="Garamond"/>
                <a:ea typeface="ＭＳ Ｐゴシック" charset="0"/>
                <a:cs typeface="Garamond"/>
              </a:rPr>
              <a:t>Body of text</a:t>
            </a:r>
          </a:p>
        </p:txBody>
      </p:sp>
    </p:spTree>
    <p:extLst>
      <p:ext uri="{BB962C8B-B14F-4D97-AF65-F5344CB8AC3E}">
        <p14:creationId xmlns:p14="http://schemas.microsoft.com/office/powerpoint/2010/main" val="4200302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942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151" tIns="45576" rIns="91151" bIns="45576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151" tIns="45576" rIns="91151" bIns="45576" rtlCol="0">
            <a:spAutoFit/>
          </a:bodyPr>
          <a:lstStyle/>
          <a:p>
            <a:pPr defTabSz="911545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151" tIns="45576" rIns="91151" bIns="45576" rtlCol="0">
            <a:spAutoFit/>
          </a:bodyPr>
          <a:lstStyle/>
          <a:p>
            <a:pPr defTabSz="911545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03504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941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0246" tIns="45124" rIns="90246" bIns="45124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0246" tIns="45124" rIns="90246" bIns="45124" rtlCol="0">
            <a:spAutoFit/>
          </a:bodyPr>
          <a:lstStyle/>
          <a:p>
            <a:pPr defTabSz="90265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76092"/>
                </a:solidFill>
                <a:latin typeface="Arial"/>
                <a:ea typeface="ＭＳ Ｐゴシック" charset="0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0246" tIns="45124" rIns="90246" bIns="45124" rtlCol="0">
            <a:spAutoFit/>
          </a:bodyPr>
          <a:lstStyle/>
          <a:p>
            <a:pPr defTabSz="902658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376092"/>
                </a:solidFill>
                <a:latin typeface="Garamond"/>
                <a:ea typeface="ＭＳ Ｐゴシック" charset="0"/>
                <a:cs typeface="Garamond"/>
              </a:rPr>
              <a:t>Body of text</a:t>
            </a:r>
          </a:p>
        </p:txBody>
      </p:sp>
    </p:spTree>
    <p:extLst>
      <p:ext uri="{BB962C8B-B14F-4D97-AF65-F5344CB8AC3E}">
        <p14:creationId xmlns:p14="http://schemas.microsoft.com/office/powerpoint/2010/main" val="195167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4F4C3-78F5-42B8-9D14-37BCEAFFEBC3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BB872-BF44-44EE-91ED-070AC0DB9CDB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89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64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151" tIns="45576" rIns="91151" bIns="45576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151" tIns="45576" rIns="91151" bIns="45576" rtlCol="0">
            <a:spAutoFit/>
          </a:bodyPr>
          <a:lstStyle/>
          <a:p>
            <a:pPr defTabSz="911545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151" tIns="45576" rIns="91151" bIns="45576" rtlCol="0">
            <a:spAutoFit/>
          </a:bodyPr>
          <a:lstStyle/>
          <a:p>
            <a:pPr defTabSz="911545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76877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17" tIns="45659" rIns="91317" bIns="45659"/>
          <a:lstStyle>
            <a:lvl1pPr>
              <a:defRPr/>
            </a:lvl1pPr>
          </a:lstStyle>
          <a:p>
            <a:pPr defTabSz="91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 lIns="91317" tIns="45659" rIns="91317" bIns="45659"/>
          <a:lstStyle>
            <a:lvl1pPr>
              <a:defRPr/>
            </a:lvl1pPr>
          </a:lstStyle>
          <a:p>
            <a:pPr defTabSz="91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317" tIns="45659" rIns="91317" bIns="45659"/>
          <a:lstStyle>
            <a:lvl1pPr>
              <a:defRPr/>
            </a:lvl1pPr>
          </a:lstStyle>
          <a:p>
            <a:pPr defTabSz="911545" fontAlgn="auto">
              <a:spcBef>
                <a:spcPts val="0"/>
              </a:spcBef>
              <a:spcAft>
                <a:spcPts val="0"/>
              </a:spcAft>
              <a:defRPr/>
            </a:pPr>
            <a:fld id="{B84C8F2A-6B1B-4932-9CF7-BAC24BDE961E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defTabSz="911545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422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63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151" tIns="45576" rIns="91151" bIns="45576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151" tIns="45576" rIns="91151" bIns="45576" rtlCol="0">
            <a:spAutoFit/>
          </a:bodyPr>
          <a:lstStyle/>
          <a:p>
            <a:pPr defTabSz="911545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151" tIns="45576" rIns="91151" bIns="45576" rtlCol="0">
            <a:spAutoFit/>
          </a:bodyPr>
          <a:lstStyle/>
          <a:p>
            <a:pPr defTabSz="911545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91751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17" tIns="45659" rIns="91317" bIns="45659"/>
          <a:lstStyle>
            <a:lvl1pPr>
              <a:defRPr/>
            </a:lvl1pPr>
          </a:lstStyle>
          <a:p>
            <a:pPr defTabSz="91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 lIns="91317" tIns="45659" rIns="91317" bIns="45659"/>
          <a:lstStyle>
            <a:lvl1pPr>
              <a:defRPr/>
            </a:lvl1pPr>
          </a:lstStyle>
          <a:p>
            <a:pPr defTabSz="911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317" tIns="45659" rIns="91317" bIns="45659"/>
          <a:lstStyle>
            <a:lvl1pPr>
              <a:defRPr/>
            </a:lvl1pPr>
          </a:lstStyle>
          <a:p>
            <a:pPr defTabSz="911545" fontAlgn="auto">
              <a:spcBef>
                <a:spcPts val="0"/>
              </a:spcBef>
              <a:spcAft>
                <a:spcPts val="0"/>
              </a:spcAft>
              <a:defRPr/>
            </a:pPr>
            <a:fld id="{B84C8F2A-6B1B-4932-9CF7-BAC24BDE961E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defTabSz="911545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1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1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274" tIns="45638" rIns="91274" bIns="45638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274" tIns="45638" rIns="91274" bIns="45638" rtlCol="0">
            <a:spAutoFit/>
          </a:bodyPr>
          <a:lstStyle/>
          <a:p>
            <a:pPr defTabSz="91276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274" tIns="45638" rIns="91274" bIns="45638" rtlCol="0">
            <a:spAutoFit/>
          </a:bodyPr>
          <a:lstStyle/>
          <a:p>
            <a:pPr defTabSz="9127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51616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lIns="91274" tIns="45638" rIns="91274" bIns="45638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59363"/>
          </a:xfrm>
          <a:prstGeom prst="rect">
            <a:avLst/>
          </a:prstGeom>
        </p:spPr>
        <p:txBody>
          <a:bodyPr lIns="91274" tIns="45638" rIns="91274" bIns="45638"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274" tIns="45638" rIns="91274" bIns="45638"/>
          <a:lstStyle>
            <a:lvl1pPr>
              <a:defRPr/>
            </a:lvl1pPr>
          </a:lstStyle>
          <a:p>
            <a:pPr defTabSz="912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 lIns="91274" tIns="45638" rIns="91274" bIns="45638"/>
          <a:lstStyle>
            <a:lvl1pPr>
              <a:defRPr/>
            </a:lvl1pPr>
          </a:lstStyle>
          <a:p>
            <a:pPr defTabSz="912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274" tIns="45638" rIns="91274" bIns="45638"/>
          <a:lstStyle>
            <a:lvl1pPr>
              <a:defRPr/>
            </a:lvl1pPr>
          </a:lstStyle>
          <a:p>
            <a:pPr defTabSz="912760" fontAlgn="auto">
              <a:spcBef>
                <a:spcPts val="0"/>
              </a:spcBef>
              <a:spcAft>
                <a:spcPts val="0"/>
              </a:spcAft>
              <a:defRPr/>
            </a:pPr>
            <a:fld id="{44B9C40B-6AE3-44CF-9FBF-340343DCD90F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defTabSz="91276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4AC9F-61F9-44C7-8672-DF7F3A5EB475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4F45-5E00-458E-AEAF-0075668EBB28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1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2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2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2760" fontAlgn="auto">
              <a:spcBef>
                <a:spcPts val="0"/>
              </a:spcBef>
              <a:spcAft>
                <a:spcPts val="0"/>
              </a:spcAft>
              <a:defRPr/>
            </a:pPr>
            <a:fld id="{B84C8F2A-6B1B-4932-9CF7-BAC24BDE961E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defTabSz="91276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18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796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0402" tIns="45202" rIns="90402" bIns="45202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0402" tIns="45202" rIns="90402" bIns="45202" rtlCol="0">
            <a:spAutoFit/>
          </a:bodyPr>
          <a:lstStyle/>
          <a:p>
            <a:pPr defTabSz="904181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76092"/>
                </a:solidFill>
                <a:latin typeface="Arial"/>
                <a:ea typeface="ＭＳ Ｐゴシック" charset="0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0402" tIns="45202" rIns="90402" bIns="45202" rtlCol="0">
            <a:spAutoFit/>
          </a:bodyPr>
          <a:lstStyle/>
          <a:p>
            <a:pPr defTabSz="904181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376092"/>
                </a:solidFill>
                <a:latin typeface="Garamond"/>
                <a:ea typeface="ＭＳ Ｐゴシック" charset="0"/>
                <a:cs typeface="Garamond"/>
              </a:rPr>
              <a:t>Body of text</a:t>
            </a:r>
          </a:p>
        </p:txBody>
      </p:sp>
    </p:spTree>
    <p:extLst>
      <p:ext uri="{BB962C8B-B14F-4D97-AF65-F5344CB8AC3E}">
        <p14:creationId xmlns:p14="http://schemas.microsoft.com/office/powerpoint/2010/main" val="388715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lIns="90767" tIns="45384" rIns="90767" bIns="453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0767" tIns="45384" rIns="90767" bIns="45384"/>
          <a:lstStyle>
            <a:lvl1pPr>
              <a:defRPr/>
            </a:lvl1pPr>
          </a:lstStyle>
          <a:p>
            <a:pPr defTabSz="912106"/>
            <a:endParaRPr lang="en-US" altLang="zh-TW">
              <a:solidFill>
                <a:srgbClr val="000000"/>
              </a:solidFill>
              <a:latin typeface="Tahoma"/>
              <a:cs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0767" tIns="45384" rIns="90767" bIns="45384"/>
          <a:lstStyle>
            <a:lvl1pPr>
              <a:defRPr/>
            </a:lvl1pPr>
          </a:lstStyle>
          <a:p>
            <a:pPr defTabSz="912106"/>
            <a:endParaRPr lang="en-US" altLang="zh-TW">
              <a:solidFill>
                <a:srgbClr val="000000"/>
              </a:solidFill>
              <a:latin typeface="Tahoma"/>
              <a:cs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0767" tIns="45384" rIns="90767" bIns="45384"/>
          <a:lstStyle>
            <a:lvl1pPr>
              <a:defRPr/>
            </a:lvl1pPr>
          </a:lstStyle>
          <a:p>
            <a:pPr defTabSz="912106"/>
            <a:fld id="{FF5377C5-CC5D-FE4E-8F5D-9B234B5970AD}" type="slidenum">
              <a:rPr lang="en-US" altLang="zh-TW" smtClean="0">
                <a:solidFill>
                  <a:srgbClr val="000000"/>
                </a:solidFill>
                <a:latin typeface="Tahoma"/>
                <a:cs typeface="新細明體"/>
              </a:rPr>
              <a:pPr defTabSz="912106"/>
              <a:t>‹Nr.›</a:t>
            </a:fld>
            <a:endParaRPr lang="en-US" altLang="zh-TW">
              <a:solidFill>
                <a:srgbClr val="000000"/>
              </a:solidFill>
              <a:latin typeface="Tahoma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11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89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023" tIns="45512" rIns="91023" bIns="45512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023" tIns="45512" rIns="91023" bIns="45512" rtlCol="0">
            <a:spAutoFit/>
          </a:bodyPr>
          <a:lstStyle/>
          <a:p>
            <a:pPr defTabSz="910283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ea typeface="ＭＳ Ｐゴシック" charset="0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023" tIns="45512" rIns="91023" bIns="45512" rtlCol="0">
            <a:spAutoFit/>
          </a:bodyPr>
          <a:lstStyle/>
          <a:p>
            <a:pPr defTabSz="91028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ea typeface="ＭＳ Ｐゴシック" charset="0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ea typeface="ＭＳ Ｐゴシック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64634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189" tIns="45595" rIns="91189" bIns="45595"/>
          <a:lstStyle>
            <a:lvl1pPr>
              <a:defRPr/>
            </a:lvl1pPr>
          </a:lstStyle>
          <a:p>
            <a:pPr defTabSz="9102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 lIns="91189" tIns="45595" rIns="91189" bIns="45595"/>
          <a:lstStyle>
            <a:lvl1pPr>
              <a:defRPr/>
            </a:lvl1pPr>
          </a:lstStyle>
          <a:p>
            <a:pPr defTabSz="9102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189" tIns="45595" rIns="91189" bIns="45595"/>
          <a:lstStyle>
            <a:lvl1pPr>
              <a:defRPr/>
            </a:lvl1pPr>
          </a:lstStyle>
          <a:p>
            <a:pPr defTabSz="910283" fontAlgn="auto">
              <a:spcBef>
                <a:spcPts val="0"/>
              </a:spcBef>
              <a:spcAft>
                <a:spcPts val="0"/>
              </a:spcAft>
              <a:defRPr/>
            </a:pPr>
            <a:fld id="{B84C8F2A-6B1B-4932-9CF7-BAC24BDE961E}" type="slidenum">
              <a:rPr lang="en-US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028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69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154" indent="0" algn="ctr">
              <a:buNone/>
              <a:defRPr/>
            </a:lvl2pPr>
            <a:lvl3pPr marL="906315" indent="0" algn="ctr">
              <a:buNone/>
              <a:defRPr/>
            </a:lvl3pPr>
            <a:lvl4pPr marL="1359509" indent="0" algn="ctr">
              <a:buNone/>
              <a:defRPr/>
            </a:lvl4pPr>
            <a:lvl5pPr marL="1812678" indent="0" algn="ctr">
              <a:buNone/>
              <a:defRPr/>
            </a:lvl5pPr>
            <a:lvl6pPr marL="2265881" indent="0" algn="ctr">
              <a:buNone/>
              <a:defRPr/>
            </a:lvl6pPr>
            <a:lvl7pPr marL="2719012" indent="0" algn="ctr">
              <a:buNone/>
              <a:defRPr/>
            </a:lvl7pPr>
            <a:lvl8pPr marL="3172180" indent="0" algn="ctr">
              <a:buNone/>
              <a:defRPr/>
            </a:lvl8pPr>
            <a:lvl9pPr marL="36253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89C42-ADCA-494E-B120-4275D95FBDBB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00478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F80C7-EAB3-0741-83A3-8432A1EEFF9E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2912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154" indent="0">
              <a:buNone/>
              <a:defRPr sz="1800"/>
            </a:lvl2pPr>
            <a:lvl3pPr marL="906315" indent="0">
              <a:buNone/>
              <a:defRPr sz="1600"/>
            </a:lvl3pPr>
            <a:lvl4pPr marL="1359509" indent="0">
              <a:buNone/>
              <a:defRPr sz="1400"/>
            </a:lvl4pPr>
            <a:lvl5pPr marL="1812678" indent="0">
              <a:buNone/>
              <a:defRPr sz="1400"/>
            </a:lvl5pPr>
            <a:lvl6pPr marL="2265881" indent="0">
              <a:buNone/>
              <a:defRPr sz="1400"/>
            </a:lvl6pPr>
            <a:lvl7pPr marL="2719012" indent="0">
              <a:buNone/>
              <a:defRPr sz="1400"/>
            </a:lvl7pPr>
            <a:lvl8pPr marL="3172180" indent="0">
              <a:buNone/>
              <a:defRPr sz="1400"/>
            </a:lvl8pPr>
            <a:lvl9pPr marL="36253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8DDC-DD86-6F4B-BCE0-2AB96954A658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5" indent="0">
              <a:buNone/>
              <a:defRPr sz="1200"/>
            </a:lvl2pPr>
            <a:lvl3pPr marL="913180" indent="0">
              <a:buNone/>
              <a:defRPr sz="1000"/>
            </a:lvl3pPr>
            <a:lvl4pPr marL="1369780" indent="0">
              <a:buNone/>
              <a:defRPr sz="900"/>
            </a:lvl4pPr>
            <a:lvl5pPr marL="1826370" indent="0">
              <a:buNone/>
              <a:defRPr sz="900"/>
            </a:lvl5pPr>
            <a:lvl6pPr marL="2282958" indent="0">
              <a:buNone/>
              <a:defRPr sz="900"/>
            </a:lvl6pPr>
            <a:lvl7pPr marL="2739556" indent="0">
              <a:buNone/>
              <a:defRPr sz="900"/>
            </a:lvl7pPr>
            <a:lvl8pPr marL="3196144" indent="0">
              <a:buNone/>
              <a:defRPr sz="900"/>
            </a:lvl8pPr>
            <a:lvl9pPr marL="3652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464CF-F010-4991-9D0D-CA98840F62F5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B0E7A-710F-40B8-86F5-4686BA678573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154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F14C-523F-444D-8BEB-C1113F475E54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90384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54" indent="0">
              <a:buNone/>
              <a:defRPr sz="2000" b="1"/>
            </a:lvl2pPr>
            <a:lvl3pPr marL="906315" indent="0">
              <a:buNone/>
              <a:defRPr sz="1800" b="1"/>
            </a:lvl3pPr>
            <a:lvl4pPr marL="1359509" indent="0">
              <a:buNone/>
              <a:defRPr sz="1600" b="1"/>
            </a:lvl4pPr>
            <a:lvl5pPr marL="1812678" indent="0">
              <a:buNone/>
              <a:defRPr sz="1600" b="1"/>
            </a:lvl5pPr>
            <a:lvl6pPr marL="2265881" indent="0">
              <a:buNone/>
              <a:defRPr sz="1600" b="1"/>
            </a:lvl6pPr>
            <a:lvl7pPr marL="2719012" indent="0">
              <a:buNone/>
              <a:defRPr sz="1600" b="1"/>
            </a:lvl7pPr>
            <a:lvl8pPr marL="3172180" indent="0">
              <a:buNone/>
              <a:defRPr sz="1600" b="1"/>
            </a:lvl8pPr>
            <a:lvl9pPr marL="36253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54" indent="0">
              <a:buNone/>
              <a:defRPr sz="2000" b="1"/>
            </a:lvl2pPr>
            <a:lvl3pPr marL="906315" indent="0">
              <a:buNone/>
              <a:defRPr sz="1800" b="1"/>
            </a:lvl3pPr>
            <a:lvl4pPr marL="1359509" indent="0">
              <a:buNone/>
              <a:defRPr sz="1600" b="1"/>
            </a:lvl4pPr>
            <a:lvl5pPr marL="1812678" indent="0">
              <a:buNone/>
              <a:defRPr sz="1600" b="1"/>
            </a:lvl5pPr>
            <a:lvl6pPr marL="2265881" indent="0">
              <a:buNone/>
              <a:defRPr sz="1600" b="1"/>
            </a:lvl6pPr>
            <a:lvl7pPr marL="2719012" indent="0">
              <a:buNone/>
              <a:defRPr sz="1600" b="1"/>
            </a:lvl7pPr>
            <a:lvl8pPr marL="3172180" indent="0">
              <a:buNone/>
              <a:defRPr sz="1600" b="1"/>
            </a:lvl8pPr>
            <a:lvl9pPr marL="36253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80157-05D6-4546-80CE-0573CCF3172D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72394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77C5-CC5D-FE4E-8F5D-9B234B5970AD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5941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4DE7-DDF3-D84C-99CE-3A0E2A765839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1076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154" indent="0">
              <a:buNone/>
              <a:defRPr sz="1200"/>
            </a:lvl2pPr>
            <a:lvl3pPr marL="906315" indent="0">
              <a:buNone/>
              <a:defRPr sz="1000"/>
            </a:lvl3pPr>
            <a:lvl4pPr marL="1359509" indent="0">
              <a:buNone/>
              <a:defRPr sz="900"/>
            </a:lvl4pPr>
            <a:lvl5pPr marL="1812678" indent="0">
              <a:buNone/>
              <a:defRPr sz="900"/>
            </a:lvl5pPr>
            <a:lvl6pPr marL="2265881" indent="0">
              <a:buNone/>
              <a:defRPr sz="900"/>
            </a:lvl6pPr>
            <a:lvl7pPr marL="2719012" indent="0">
              <a:buNone/>
              <a:defRPr sz="900"/>
            </a:lvl7pPr>
            <a:lvl8pPr marL="3172180" indent="0">
              <a:buNone/>
              <a:defRPr sz="900"/>
            </a:lvl8pPr>
            <a:lvl9pPr marL="36253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07ED8-0FCD-744D-8BEC-CA0A43C07C19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24144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154" indent="0">
              <a:buNone/>
              <a:defRPr sz="2800"/>
            </a:lvl2pPr>
            <a:lvl3pPr marL="906315" indent="0">
              <a:buNone/>
              <a:defRPr sz="2400"/>
            </a:lvl3pPr>
            <a:lvl4pPr marL="1359509" indent="0">
              <a:buNone/>
              <a:defRPr sz="2000"/>
            </a:lvl4pPr>
            <a:lvl5pPr marL="1812678" indent="0">
              <a:buNone/>
              <a:defRPr sz="2000"/>
            </a:lvl5pPr>
            <a:lvl6pPr marL="2265881" indent="0">
              <a:buNone/>
              <a:defRPr sz="2000"/>
            </a:lvl6pPr>
            <a:lvl7pPr marL="2719012" indent="0">
              <a:buNone/>
              <a:defRPr sz="2000"/>
            </a:lvl7pPr>
            <a:lvl8pPr marL="3172180" indent="0">
              <a:buNone/>
              <a:defRPr sz="2000"/>
            </a:lvl8pPr>
            <a:lvl9pPr marL="36253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154" indent="0">
              <a:buNone/>
              <a:defRPr sz="1200"/>
            </a:lvl2pPr>
            <a:lvl3pPr marL="906315" indent="0">
              <a:buNone/>
              <a:defRPr sz="1000"/>
            </a:lvl3pPr>
            <a:lvl4pPr marL="1359509" indent="0">
              <a:buNone/>
              <a:defRPr sz="900"/>
            </a:lvl4pPr>
            <a:lvl5pPr marL="1812678" indent="0">
              <a:buNone/>
              <a:defRPr sz="900"/>
            </a:lvl5pPr>
            <a:lvl6pPr marL="2265881" indent="0">
              <a:buNone/>
              <a:defRPr sz="900"/>
            </a:lvl6pPr>
            <a:lvl7pPr marL="2719012" indent="0">
              <a:buNone/>
              <a:defRPr sz="900"/>
            </a:lvl7pPr>
            <a:lvl8pPr marL="3172180" indent="0">
              <a:buNone/>
              <a:defRPr sz="900"/>
            </a:lvl8pPr>
            <a:lvl9pPr marL="36253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D3EA-16C3-3447-8C62-BCA6597012DA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41044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0B70-D7E6-F74D-B0D9-93976865943B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88402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73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73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028F-9635-8344-B15D-30EF58A3C6C3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81666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73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3331F-9AF2-0E43-9D2F-6BF086E221FA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47866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373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ABEAC9-7B87-264D-BDF1-148B47E92208}" type="slidenum">
              <a:rPr lang="en-US" altLang="zh-TW">
                <a:solidFill>
                  <a:srgbClr val="000000"/>
                </a:solidFill>
                <a:latin typeface="Tahoma"/>
                <a:ea typeface="新細明體"/>
                <a:cs typeface="新細明體"/>
              </a:rPr>
              <a:pPr/>
              <a:t>‹Nr.›</a:t>
            </a:fld>
            <a:endParaRPr lang="en-US" altLang="zh-TW">
              <a:solidFill>
                <a:srgbClr val="000000"/>
              </a:solidFill>
              <a:latin typeface="Tahoma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4545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5" indent="0">
              <a:buNone/>
              <a:defRPr sz="2800"/>
            </a:lvl2pPr>
            <a:lvl3pPr marL="913180" indent="0">
              <a:buNone/>
              <a:defRPr sz="2400"/>
            </a:lvl3pPr>
            <a:lvl4pPr marL="1369780" indent="0">
              <a:buNone/>
              <a:defRPr sz="2000"/>
            </a:lvl4pPr>
            <a:lvl5pPr marL="1826370" indent="0">
              <a:buNone/>
              <a:defRPr sz="2000"/>
            </a:lvl5pPr>
            <a:lvl6pPr marL="2282958" indent="0">
              <a:buNone/>
              <a:defRPr sz="2000"/>
            </a:lvl6pPr>
            <a:lvl7pPr marL="2739556" indent="0">
              <a:buNone/>
              <a:defRPr sz="2000"/>
            </a:lvl7pPr>
            <a:lvl8pPr marL="3196144" indent="0">
              <a:buNone/>
              <a:defRPr sz="2000"/>
            </a:lvl8pPr>
            <a:lvl9pPr marL="365273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5" indent="0">
              <a:buNone/>
              <a:defRPr sz="1200"/>
            </a:lvl2pPr>
            <a:lvl3pPr marL="913180" indent="0">
              <a:buNone/>
              <a:defRPr sz="1000"/>
            </a:lvl3pPr>
            <a:lvl4pPr marL="1369780" indent="0">
              <a:buNone/>
              <a:defRPr sz="900"/>
            </a:lvl4pPr>
            <a:lvl5pPr marL="1826370" indent="0">
              <a:buNone/>
              <a:defRPr sz="900"/>
            </a:lvl5pPr>
            <a:lvl6pPr marL="2282958" indent="0">
              <a:buNone/>
              <a:defRPr sz="900"/>
            </a:lvl6pPr>
            <a:lvl7pPr marL="2739556" indent="0">
              <a:buNone/>
              <a:defRPr sz="900"/>
            </a:lvl7pPr>
            <a:lvl8pPr marL="3196144" indent="0">
              <a:buNone/>
              <a:defRPr sz="900"/>
            </a:lvl8pPr>
            <a:lvl9pPr marL="3652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876D6-4019-4424-8939-52A05CCA40BB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886C-93FB-4B4B-8F62-47983C1CE64C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25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7191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860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274" tIns="45638" rIns="91274" bIns="45638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1" y="1600200"/>
            <a:ext cx="1803498" cy="584776"/>
          </a:xfrm>
          <a:prstGeom prst="rect">
            <a:avLst/>
          </a:prstGeom>
          <a:noFill/>
        </p:spPr>
        <p:txBody>
          <a:bodyPr wrap="none" lIns="91274" tIns="45638" rIns="91274" bIns="45638" rtlCol="0">
            <a:spAutoFit/>
          </a:bodyPr>
          <a:lstStyle/>
          <a:p>
            <a:pPr defTabSz="91276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76092"/>
                </a:solidFill>
                <a:latin typeface="Arial"/>
                <a:cs typeface="Arial"/>
              </a:rPr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95400" y="2362200"/>
            <a:ext cx="2175684" cy="523220"/>
          </a:xfrm>
          <a:prstGeom prst="rect">
            <a:avLst/>
          </a:prstGeom>
          <a:noFill/>
        </p:spPr>
        <p:txBody>
          <a:bodyPr wrap="square" lIns="91274" tIns="45638" rIns="91274" bIns="45638" rtlCol="0">
            <a:spAutoFit/>
          </a:bodyPr>
          <a:lstStyle/>
          <a:p>
            <a:pPr defTabSz="91276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376092"/>
                </a:solidFill>
                <a:latin typeface="Garamond"/>
                <a:cs typeface="Garamond"/>
              </a:rPr>
              <a:t>Body of text</a:t>
            </a:r>
            <a:endParaRPr lang="en-US" sz="2800" dirty="0">
              <a:solidFill>
                <a:srgbClr val="37609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637919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B4D7-03E5-0E47-A07C-5C6A376D767E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483C-CE6C-E844-BCA8-4976E9A3C407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299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69B2-7158-F040-8D74-DDEE473347F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68FA-585B-EC47-BC97-38FF422FE4D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6534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4AA8-030F-4A48-8AF1-6FF82958AC5A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3285-E97D-A348-BEE1-B004C0017E7B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49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ECC7-F236-EB47-8A86-3F766E6C881A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1F26-F9EC-2B4B-A9CE-546FF5CDC997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1414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A489-C346-F240-84CD-2137D8147C6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E32B-48BD-0A4A-8A40-61C89C6D8D3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907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C4B4-3114-0242-B5EC-427788EF4F20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8965-2732-014C-947B-8485585DA37B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56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DBDB-1F5C-F34B-A466-9925E8D473DA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161B-0A56-474D-9977-3A7142DA2062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9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8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theme" Target="../theme/theme13.xm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theme" Target="../theme/theme14.xm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theme" Target="../theme/theme15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theme" Target="../theme/theme16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4" Type="http://schemas.openxmlformats.org/officeDocument/2006/relationships/theme" Target="../theme/theme17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theme" Target="../theme/theme18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20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theme" Target="../theme/theme5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1" y="152401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143000"/>
            <a:ext cx="670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1" y="63849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BCDA53CE-C54A-4C5E-B47A-953013324F1B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84925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1" y="63849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086A3F3-6F7D-404F-90EA-E2AB1B080ABC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6585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318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6978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637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450" indent="-342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1962" indent="-285376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1477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598069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>
          <a:solidFill>
            <a:srgbClr val="414141"/>
          </a:solidFill>
          <a:latin typeface="+mn-lt"/>
          <a:cs typeface="+mn-cs"/>
        </a:defRPr>
      </a:lvl4pPr>
      <a:lvl5pPr marL="2054670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5pPr>
      <a:lvl6pPr marL="2511259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6pPr>
      <a:lvl7pPr marL="2967848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7pPr>
      <a:lvl8pPr marL="3424444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8pPr>
      <a:lvl9pPr marL="3881028" indent="-2282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5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7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5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56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44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3" r:id="rId1"/>
    <p:sldLayoutId id="2147486014" r:id="rId2"/>
  </p:sldLayoutIdLst>
  <p:txStyles>
    <p:titleStyle>
      <a:lvl1pPr algn="ctr" defTabSz="911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44" indent="-341844" algn="l" defTabSz="911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32" indent="-284879" algn="l" defTabSz="911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38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05" indent="-227878" algn="l" defTabSz="911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5" indent="-227878" algn="l" defTabSz="911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73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36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17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067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5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4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30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9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7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5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2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194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710" tIns="45356" rIns="90710" bIns="45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354"/>
            <a:ext cx="8229600" cy="4525963"/>
          </a:xfrm>
          <a:prstGeom prst="rect">
            <a:avLst/>
          </a:prstGeom>
        </p:spPr>
        <p:txBody>
          <a:bodyPr vert="horz" lIns="90710" tIns="45356" rIns="90710" bIns="45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4"/>
            <a:ext cx="2133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fld id="{71F727F0-0AC7-46D9-90B0-3321C7C901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907199" fontAlgn="auto">
                <a:spcBef>
                  <a:spcPts val="0"/>
                </a:spcBef>
                <a:spcAft>
                  <a:spcPts val="0"/>
                </a:spcAft>
              </a:pPr>
              <a:t>13/12/17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504"/>
            <a:ext cx="2895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4"/>
            <a:ext cx="2133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fld id="{2FF3C475-294A-4FCD-8B1E-28F9DE7F11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907199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80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071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234" indent="-340234" algn="l" defTabSz="9071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03" indent="-283557" algn="l" defTabSz="9071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40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640" indent="-226776" algn="l" defTabSz="9071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257" indent="-226776" algn="l" defTabSz="9071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869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468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077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674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93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99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30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444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85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656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271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867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2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9" r:id="rId1"/>
    <p:sldLayoutId id="2147486220" r:id="rId2"/>
  </p:sldLayoutIdLst>
  <p:txStyles>
    <p:titleStyle>
      <a:lvl1pPr algn="ctr" defTabSz="9026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38" indent="-338538" algn="l" defTabSz="9026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390" indent="-282165" algn="l" defTabSz="902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62" indent="-225616" algn="l" defTabSz="9026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700" indent="-225616" algn="l" defTabSz="9026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54" indent="-225616" algn="l" defTabSz="9026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371" indent="-225616" algn="l" defTabSz="902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713" indent="-225616" algn="l" defTabSz="902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064" indent="-225616" algn="l" defTabSz="902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381" indent="-225616" algn="l" defTabSz="902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36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658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038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74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720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042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383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718" algn="l" defTabSz="902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0" r:id="rId1"/>
    <p:sldLayoutId id="2147486741" r:id="rId2"/>
    <p:sldLayoutId id="2147486743" r:id="rId3"/>
  </p:sldLayoutIdLst>
  <p:txStyles>
    <p:titleStyle>
      <a:lvl1pPr algn="ctr" defTabSz="911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44" indent="-341844" algn="l" defTabSz="911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32" indent="-284879" algn="l" defTabSz="911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38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05" indent="-227878" algn="l" defTabSz="911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5" indent="-227878" algn="l" defTabSz="911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73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36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17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067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5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4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30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9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7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5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2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194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4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5" r:id="rId1"/>
    <p:sldLayoutId id="2147486746" r:id="rId2"/>
    <p:sldLayoutId id="2147486748" r:id="rId3"/>
  </p:sldLayoutIdLst>
  <p:txStyles>
    <p:titleStyle>
      <a:lvl1pPr algn="ctr" defTabSz="911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44" indent="-341844" algn="l" defTabSz="911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32" indent="-284879" algn="l" defTabSz="911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38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05" indent="-227878" algn="l" defTabSz="911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5" indent="-227878" algn="l" defTabSz="911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73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36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17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067" indent="-227878" algn="l" defTabSz="911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5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4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30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9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79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5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25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194" algn="l" defTabSz="911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5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7" r:id="rId1"/>
    <p:sldLayoutId id="2147487698" r:id="rId2"/>
    <p:sldLayoutId id="2147487699" r:id="rId3"/>
    <p:sldLayoutId id="2147487700" r:id="rId4"/>
    <p:sldLayoutId id="2147487701" r:id="rId5"/>
  </p:sldLayoutIdLst>
  <p:txStyles>
    <p:titleStyle>
      <a:lvl1pPr algn="ctr" defTabSz="9127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4" indent="-342294" algn="l" defTabSz="9127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0" indent="-285248" algn="l" defTabSz="9127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50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31" indent="-228185" algn="l" defTabSz="9127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25" indent="-228185" algn="l" defTabSz="9127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03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80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67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38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2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0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50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29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05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95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73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55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03" r:id="rId1"/>
    <p:sldLayoutId id="2147487704" r:id="rId2"/>
    <p:sldLayoutId id="2147487705" r:id="rId3"/>
  </p:sldLayoutIdLst>
  <p:txStyles>
    <p:titleStyle>
      <a:lvl1pPr algn="ctr" defTabSz="90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09" indent="-339109" algn="l" defTabSz="9041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640" indent="-282634" algn="l" defTabSz="9041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270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73" indent="-226007" algn="l" defTabSz="9041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486" indent="-226007" algn="l" defTabSz="9041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564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670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778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868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95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181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23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22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46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18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24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23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2" r:id="rId1"/>
    <p:sldLayoutId id="2147487924" r:id="rId2"/>
    <p:sldLayoutId id="2147487925" r:id="rId3"/>
  </p:sldLayoutIdLst>
  <p:txStyles>
    <p:titleStyle>
      <a:lvl1pPr algn="ctr" defTabSz="910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77" indent="-341377" algn="l" defTabSz="9102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06" indent="-284495" algn="l" defTabSz="9102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69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009" indent="-227558" algn="l" defTabSz="910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60" indent="-227558" algn="l" defTabSz="910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315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444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94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716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4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83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4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582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43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76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2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15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20" tIns="45311" rIns="90620" bIns="4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37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20" tIns="45311" rIns="90620" bIns="4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20" tIns="45311" rIns="90620" bIns="45311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defTabSz="906315"/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20" tIns="45311" rIns="90620" bIns="45311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defTabSz="906315"/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20" tIns="45311" rIns="90620" bIns="45311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defTabSz="906315"/>
            <a:fld id="{7B41BB56-DFCB-5445-BF56-002DC8CF8AEE}" type="slidenum">
              <a:rPr kumimoji="1" lang="en-US" altLang="zh-TW" sz="1400" smtClean="0">
                <a:solidFill>
                  <a:srgbClr val="000000"/>
                </a:solidFill>
                <a:ea typeface="新細明體" charset="0"/>
                <a:cs typeface="新細明體" charset="0"/>
              </a:rPr>
              <a:pPr defTabSz="906315"/>
              <a:t>‹Nr.›</a:t>
            </a:fld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8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4" r:id="rId1"/>
    <p:sldLayoutId id="2147488565" r:id="rId2"/>
    <p:sldLayoutId id="2147488566" r:id="rId3"/>
    <p:sldLayoutId id="2147488567" r:id="rId4"/>
    <p:sldLayoutId id="2147488568" r:id="rId5"/>
    <p:sldLayoutId id="2147488569" r:id="rId6"/>
    <p:sldLayoutId id="2147488570" r:id="rId7"/>
    <p:sldLayoutId id="2147488571" r:id="rId8"/>
    <p:sldLayoutId id="2147488572" r:id="rId9"/>
    <p:sldLayoutId id="2147488573" r:id="rId10"/>
    <p:sldLayoutId id="2147488574" r:id="rId11"/>
    <p:sldLayoutId id="2147488575" r:id="rId12"/>
    <p:sldLayoutId id="2147488576" r:id="rId13"/>
    <p:sldLayoutId id="214748857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5pPr>
      <a:lvl6pPr marL="453154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06315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59509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12678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39905" indent="-339905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6383" indent="-283287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32938" indent="-226551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586099" indent="-226551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39278" indent="-22655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492440" indent="-22655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45599" indent="-22655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398771" indent="-22655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51928" indent="-22655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54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315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509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678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881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012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180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341" algn="l" defTabSz="45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31" r:id="rId1"/>
    <p:sldLayoutId id="2147488832" r:id="rId2"/>
  </p:sldLayoutIdLst>
  <p:txStyles>
    <p:titleStyle>
      <a:lvl1pPr algn="ctr" defTabSz="9127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4" indent="-342294" algn="l" defTabSz="9127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0" indent="-285248" algn="l" defTabSz="9127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50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31" indent="-228185" algn="l" defTabSz="9127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25" indent="-228185" algn="l" defTabSz="9127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03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80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67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38" indent="-228185" algn="l" defTabSz="912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2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0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50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29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05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95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73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55" algn="l" defTabSz="912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582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1" y="6388101"/>
            <a:ext cx="1981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76C2E1-3319-4A81-ACF3-FBE386705C94}" type="datetime1">
              <a:rPr lang="en-US"/>
              <a:pPr/>
              <a:t>13/12/17</a:t>
            </a:fld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849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4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63FC11C-0073-4B58-8AC5-425947C2DA8F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6585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318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6978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637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450" indent="-3424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1962" indent="-285376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1477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598069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>
          <a:solidFill>
            <a:srgbClr val="414141"/>
          </a:solidFill>
          <a:latin typeface="+mn-lt"/>
          <a:cs typeface="+mn-cs"/>
        </a:defRPr>
      </a:lvl4pPr>
      <a:lvl5pPr marL="2054670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5pPr>
      <a:lvl6pPr marL="2511259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6pPr>
      <a:lvl7pPr marL="2967848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7pPr>
      <a:lvl8pPr marL="3424444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8pPr>
      <a:lvl9pPr marL="3881028" indent="-228292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5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7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5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56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44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F2AC066-A230-6B4B-B5F0-6DAED5A781A1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13/12/17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E84E1BF-C333-EB43-A962-0E0286CFCFE7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9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34" r:id="rId1"/>
    <p:sldLayoutId id="2147488835" r:id="rId2"/>
    <p:sldLayoutId id="2147488836" r:id="rId3"/>
    <p:sldLayoutId id="2147488837" r:id="rId4"/>
    <p:sldLayoutId id="2147488838" r:id="rId5"/>
    <p:sldLayoutId id="2147488839" r:id="rId6"/>
    <p:sldLayoutId id="2147488840" r:id="rId7"/>
    <p:sldLayoutId id="2147488841" r:id="rId8"/>
    <p:sldLayoutId id="2147488842" r:id="rId9"/>
    <p:sldLayoutId id="2147488843" r:id="rId10"/>
    <p:sldLayoutId id="214748884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710" tIns="45356" rIns="90710" bIns="45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354"/>
            <a:ext cx="8229600" cy="4525963"/>
          </a:xfrm>
          <a:prstGeom prst="rect">
            <a:avLst/>
          </a:prstGeom>
        </p:spPr>
        <p:txBody>
          <a:bodyPr vert="horz" lIns="90710" tIns="45356" rIns="90710" bIns="45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4"/>
            <a:ext cx="2133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fld id="{71F727F0-0AC7-46D9-90B0-3321C7C901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907199" fontAlgn="auto">
                <a:spcBef>
                  <a:spcPts val="0"/>
                </a:spcBef>
                <a:spcAft>
                  <a:spcPts val="0"/>
                </a:spcAft>
              </a:pPr>
              <a:t>13/12/17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504"/>
            <a:ext cx="2895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4"/>
            <a:ext cx="2133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fld id="{2FF3C475-294A-4FCD-8B1E-28F9DE7F11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907199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578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071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234" indent="-340234" algn="l" defTabSz="9071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03" indent="-283557" algn="l" defTabSz="9071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40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640" indent="-226776" algn="l" defTabSz="9071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257" indent="-226776" algn="l" defTabSz="9071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869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468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077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674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93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99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30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444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85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656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271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867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</p:sldLayoutIdLst>
  <p:txStyles>
    <p:titleStyle>
      <a:lvl1pPr algn="ctr" defTabSz="9029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42" indent="-338642" algn="l" defTabSz="9029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617" indent="-282250" algn="l" defTabSz="90293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708" indent="-225687" algn="l" defTabSz="9029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186" indent="-225687" algn="l" defTabSz="90293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78" indent="-225687" algn="l" defTabSz="90293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133" indent="-225687" algn="l" defTabSz="902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613" indent="-225687" algn="l" defTabSz="902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103" indent="-225687" algn="l" defTabSz="902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561" indent="-225687" algn="l" defTabSz="902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74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935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454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929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416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872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352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828" algn="l" defTabSz="902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9" r:id="rId2"/>
    <p:sldLayoutId id="2147484241" r:id="rId3"/>
  </p:sldLayoutIdLst>
  <p:txStyles>
    <p:titleStyle>
      <a:lvl1pPr algn="ctr" defTabSz="910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77" indent="-341377" algn="l" defTabSz="9102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06" indent="-284495" algn="l" defTabSz="9102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69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009" indent="-227558" algn="l" defTabSz="910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60" indent="-227558" algn="l" defTabSz="910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315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444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94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716" indent="-227558" algn="l" defTabSz="910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4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83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4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582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43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76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2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150" algn="l" defTabSz="910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909" tIns="45455" rIns="90909" bIns="454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31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909" tIns="45455" rIns="90909" bIns="4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909" tIns="45455" rIns="90909" bIns="45455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defTabSz="909162"/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  <a:sym typeface="Helvetica Light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909" tIns="45455" rIns="90909" bIns="45455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defTabSz="909162"/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  <a:sym typeface="Helvetica Light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909" tIns="45455" rIns="90909" bIns="45455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defTabSz="909162"/>
            <a:fld id="{7B41BB56-DFCB-5445-BF56-002DC8CF8AEE}" type="slidenum">
              <a:rPr kumimoji="1" lang="en-US" altLang="zh-TW" sz="1400" smtClean="0">
                <a:solidFill>
                  <a:srgbClr val="000000"/>
                </a:solidFill>
                <a:ea typeface="新細明體" charset="0"/>
                <a:cs typeface="新細明體" charset="0"/>
                <a:sym typeface="Helvetica Light" charset="0"/>
              </a:rPr>
              <a:pPr defTabSz="909162"/>
              <a:t>‹Nr.›</a:t>
            </a:fld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5pPr>
      <a:lvl6pPr marL="454567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09162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6376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1835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40961" indent="-340961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8694" indent="-284154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36476" indent="-227274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591056" indent="-227274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45642" indent="-22727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00243" indent="-22727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54810" indent="-22727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09399" indent="-22727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63964" indent="-22727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67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62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760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350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958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522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108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679" algn="l" defTabSz="4545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45" tIns="45273" rIns="90545" bIns="452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38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45" tIns="45273" rIns="90545" bIns="4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45" tIns="45273" rIns="90545" bIns="45273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defTabSz="905572"/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45" tIns="45273" rIns="90545" bIns="45273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defTabSz="905572"/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45" tIns="45273" rIns="90545" bIns="45273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defTabSz="905572"/>
            <a:fld id="{7B41BB56-DFCB-5445-BF56-002DC8CF8AEE}" type="slidenum">
              <a:rPr kumimoji="1" lang="en-US" altLang="zh-TW" sz="1400" smtClean="0">
                <a:solidFill>
                  <a:srgbClr val="000000"/>
                </a:solidFill>
                <a:ea typeface="新細明體" charset="0"/>
                <a:cs typeface="新細明體" charset="0"/>
              </a:rPr>
              <a:pPr defTabSz="905572"/>
              <a:t>‹Nr.›</a:t>
            </a:fld>
            <a:endParaRPr kumimoji="1" lang="en-US" altLang="zh-TW" sz="1400" smtClean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5pPr>
      <a:lvl6pPr marL="452785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05572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58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11193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39629" indent="-339629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5777" indent="-28306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32010" indent="-226362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584803" indent="-226362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37611" indent="-22636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490394" indent="-22636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43187" indent="-22636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395987" indent="-22636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48776" indent="-22636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85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572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400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193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025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788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584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377" algn="l" defTabSz="45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710" tIns="45356" rIns="90710" bIns="45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354"/>
            <a:ext cx="8229600" cy="4525963"/>
          </a:xfrm>
          <a:prstGeom prst="rect">
            <a:avLst/>
          </a:prstGeom>
        </p:spPr>
        <p:txBody>
          <a:bodyPr vert="horz" lIns="90710" tIns="45356" rIns="90710" bIns="45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4"/>
            <a:ext cx="2133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fld id="{71F727F0-0AC7-46D9-90B0-3321C7C901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907199" fontAlgn="auto">
                <a:spcBef>
                  <a:spcPts val="0"/>
                </a:spcBef>
                <a:spcAft>
                  <a:spcPts val="0"/>
                </a:spcAft>
              </a:pPr>
              <a:t>13/12/17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504"/>
            <a:ext cx="2895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4"/>
            <a:ext cx="2133600" cy="365125"/>
          </a:xfrm>
          <a:prstGeom prst="rect">
            <a:avLst/>
          </a:prstGeom>
        </p:spPr>
        <p:txBody>
          <a:bodyPr vert="horz" lIns="90710" tIns="45356" rIns="90710" bIns="453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99" fontAlgn="auto">
              <a:spcBef>
                <a:spcPts val="0"/>
              </a:spcBef>
              <a:spcAft>
                <a:spcPts val="0"/>
              </a:spcAft>
            </a:pPr>
            <a:fld id="{2FF3C475-294A-4FCD-8B1E-28F9DE7F11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907199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578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071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234" indent="-340234" algn="l" defTabSz="9071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03" indent="-283557" algn="l" defTabSz="9071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40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640" indent="-226776" algn="l" defTabSz="9071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257" indent="-226776" algn="l" defTabSz="9071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869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468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077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674" indent="-226776" algn="l" defTabSz="9071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93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99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30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444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85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656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271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867" algn="l" defTabSz="90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</p:sldLayoutIdLst>
  <p:txStyles>
    <p:titleStyle>
      <a:lvl1pPr algn="ctr" defTabSz="90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09" indent="-339109" algn="l" defTabSz="9041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640" indent="-282634" algn="l" defTabSz="9041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270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73" indent="-226007" algn="l" defTabSz="9041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486" indent="-226007" algn="l" defTabSz="9041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564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670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778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868" indent="-226007" algn="l" defTabSz="9041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95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181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23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22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46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18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24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23" algn="l" defTabSz="90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9" descr="LogoCataly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11875"/>
            <a:ext cx="9032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uadroTexto 13"/>
          <p:cNvSpPr txBox="1">
            <a:spLocks noChangeArrowheads="1"/>
          </p:cNvSpPr>
          <p:nvPr/>
        </p:nvSpPr>
        <p:spPr bwMode="auto">
          <a:xfrm>
            <a:off x="3992365" y="990600"/>
            <a:ext cx="246458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6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Support:</a:t>
            </a:r>
            <a:br>
              <a:rPr lang="en-US" sz="2600" spc="100" dirty="0">
                <a:solidFill>
                  <a:prstClr val="white"/>
                </a:solidFill>
                <a:latin typeface="Montreal-Light"/>
                <a:cs typeface="Thesasns" charset="0"/>
              </a:rPr>
            </a:br>
            <a:r>
              <a:rPr lang="en-US" sz="26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26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What </a:t>
            </a:r>
            <a:r>
              <a:rPr lang="en-US" sz="26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endParaRPr lang="en-US" sz="26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r>
              <a:rPr lang="en-US" sz="26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What </a:t>
            </a:r>
            <a:r>
              <a:rPr lang="en-US" sz="26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</a:t>
            </a:r>
            <a:r>
              <a:rPr lang="en-US" sz="26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</a:t>
            </a:r>
          </a:p>
          <a:p>
            <a:r>
              <a:rPr lang="en-US" sz="26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26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</a:t>
            </a:r>
            <a:r>
              <a:rPr lang="en-US" sz="26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it</a:t>
            </a:r>
            <a:endParaRPr lang="en-US" sz="26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3317" name="CuadroTexto 13"/>
          <p:cNvSpPr txBox="1">
            <a:spLocks noChangeArrowheads="1"/>
          </p:cNvSpPr>
          <p:nvPr/>
        </p:nvSpPr>
        <p:spPr bwMode="auto">
          <a:xfrm>
            <a:off x="3962400" y="2752270"/>
            <a:ext cx="33322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Quebec-Light" charset="0"/>
              </a:rPr>
              <a:t>Speaker: </a:t>
            </a:r>
            <a:r>
              <a:rPr lang="en-US" sz="1600" b="1" dirty="0">
                <a:solidFill>
                  <a:srgbClr val="FFFFFF"/>
                </a:solidFill>
                <a:latin typeface="Quebec-Light" charset="0"/>
              </a:rPr>
              <a:t>Edwin B. Fisher, Ph.D</a:t>
            </a:r>
            <a:r>
              <a:rPr lang="en-US" sz="1600" dirty="0">
                <a:solidFill>
                  <a:srgbClr val="FFFFFF"/>
                </a:solidFill>
                <a:latin typeface="Quebec-Light" charset="0"/>
              </a:rPr>
              <a:t>.</a:t>
            </a:r>
            <a:br>
              <a:rPr lang="en-US" sz="1600" dirty="0">
                <a:solidFill>
                  <a:srgbClr val="FFFFFF"/>
                </a:solidFill>
                <a:latin typeface="Quebec-Light" charset="0"/>
              </a:rPr>
            </a:br>
            <a:endParaRPr lang="pt-BR" sz="1600" dirty="0">
              <a:solidFill>
                <a:srgbClr val="FFFFFF"/>
              </a:solidFill>
              <a:latin typeface="Quebec-Light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067175" y="2676070"/>
            <a:ext cx="3457575" cy="0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0" name="Imagen 10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021388"/>
            <a:ext cx="266382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3" descr="Track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989138"/>
            <a:ext cx="22447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160166"/>
            <a:ext cx="4550612" cy="103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38600" y="3030519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FFFFFF"/>
                </a:solidFill>
                <a:latin typeface="Quebec-Light" charset="0"/>
                <a:ea typeface="ＭＳ Ｐゴシック" charset="0"/>
                <a:cs typeface="ＭＳ Ｐゴシック" charset="0"/>
              </a:rPr>
              <a:t>Global Director, Peers for Progress</a:t>
            </a:r>
            <a:br>
              <a:rPr lang="en-US" sz="1400" dirty="0">
                <a:solidFill>
                  <a:srgbClr val="FFFFFF"/>
                </a:solidFill>
                <a:latin typeface="Quebec-Light" charset="0"/>
                <a:ea typeface="ＭＳ Ｐゴシック" charset="0"/>
                <a:cs typeface="ＭＳ Ｐゴシック" charset="0"/>
              </a:rPr>
            </a:br>
            <a:r>
              <a:rPr lang="en-US" sz="1400" dirty="0">
                <a:solidFill>
                  <a:srgbClr val="FFFFFF"/>
                </a:solidFill>
                <a:latin typeface="Quebec-Light" charset="0"/>
                <a:ea typeface="ＭＳ Ｐゴシック" charset="0"/>
                <a:cs typeface="ＭＳ Ｐゴシック" charset="0"/>
              </a:rPr>
              <a:t>Professor, Department of Health Behavior</a:t>
            </a:r>
          </a:p>
          <a:p>
            <a:pPr algn="just"/>
            <a:r>
              <a:rPr lang="en-US" sz="1400" dirty="0" err="1">
                <a:solidFill>
                  <a:srgbClr val="FFFFFF"/>
                </a:solidFill>
                <a:latin typeface="Quebec-Light" charset="0"/>
                <a:ea typeface="ＭＳ Ｐゴシック" charset="0"/>
                <a:cs typeface="ＭＳ Ｐゴシック" charset="0"/>
              </a:rPr>
              <a:t>Gillings</a:t>
            </a:r>
            <a:r>
              <a:rPr lang="en-US" sz="1400" dirty="0">
                <a:solidFill>
                  <a:srgbClr val="FFFFFF"/>
                </a:solidFill>
                <a:latin typeface="Quebec-Light" charset="0"/>
                <a:ea typeface="ＭＳ Ｐゴシック" charset="0"/>
                <a:cs typeface="ＭＳ Ｐゴシック" charset="0"/>
              </a:rPr>
              <a:t> School of Global Public Health</a:t>
            </a:r>
          </a:p>
          <a:p>
            <a:pPr algn="just"/>
            <a:r>
              <a:rPr lang="en-US" sz="1400" dirty="0">
                <a:solidFill>
                  <a:srgbClr val="FFFFFF"/>
                </a:solidFill>
                <a:latin typeface="Quebec-Light" charset="0"/>
                <a:ea typeface="ＭＳ Ｐゴシック" charset="0"/>
                <a:cs typeface="ＭＳ Ｐゴシック" charset="0"/>
              </a:rPr>
              <a:t>University of North Carolina – Chapel Hill</a:t>
            </a:r>
          </a:p>
          <a:p>
            <a:pPr algn="just"/>
            <a:endParaRPr lang="es-ES" sz="1400" dirty="0">
              <a:solidFill>
                <a:srgbClr val="FFFFFF"/>
              </a:solidFill>
              <a:latin typeface="Quebec-Light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086225" y="4047670"/>
            <a:ext cx="3457575" cy="0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553200" y="518769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96704" y="304800"/>
            <a:ext cx="6505812" cy="1137267"/>
          </a:xfrm>
          <a:prstGeom prst="rect">
            <a:avLst/>
          </a:prstGeom>
          <a:noFill/>
        </p:spPr>
        <p:txBody>
          <a:bodyPr wrap="none" lIns="89948" tIns="44974" rIns="89948" bIns="44974" rtlCol="0">
            <a:spAutoFit/>
          </a:bodyPr>
          <a:lstStyle/>
          <a:p>
            <a:pPr algn="ctr" defTabSz="899714" fontAlgn="auto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31859C"/>
                </a:solidFill>
                <a:latin typeface="Arial"/>
                <a:ea typeface="ＭＳ Ｐゴシック" charset="0"/>
                <a:cs typeface="Arial"/>
                <a:sym typeface="Helvetica Light" charset="0"/>
              </a:rPr>
              <a:t>Emerging Results</a:t>
            </a:r>
            <a:br>
              <a:rPr lang="en-US" sz="3400" dirty="0">
                <a:solidFill>
                  <a:srgbClr val="31859C"/>
                </a:solidFill>
                <a:latin typeface="Arial"/>
                <a:ea typeface="ＭＳ Ｐゴシック" charset="0"/>
                <a:cs typeface="Arial"/>
                <a:sym typeface="Helvetica Light" charset="0"/>
              </a:rPr>
            </a:br>
            <a:r>
              <a:rPr lang="en-US" sz="3400" dirty="0">
                <a:solidFill>
                  <a:srgbClr val="31859C"/>
                </a:solidFill>
                <a:latin typeface="Arial"/>
                <a:ea typeface="ＭＳ Ｐゴシック" charset="0"/>
                <a:cs typeface="Arial"/>
                <a:sym typeface="Helvetica Light" charset="0"/>
              </a:rPr>
              <a:t>from </a:t>
            </a:r>
            <a:r>
              <a:rPr lang="en-US" sz="3400" dirty="0" smtClean="0">
                <a:solidFill>
                  <a:srgbClr val="31859C"/>
                </a:solidFill>
                <a:latin typeface="Arial"/>
                <a:ea typeface="ＭＳ Ｐゴシック" charset="0"/>
                <a:cs typeface="Arial"/>
                <a:sym typeface="Helvetica Light" charset="0"/>
              </a:rPr>
              <a:t>Peers for Progress Projects</a:t>
            </a:r>
            <a:endParaRPr lang="en-US" sz="3400" dirty="0">
              <a:solidFill>
                <a:srgbClr val="31859C"/>
              </a:solidFill>
              <a:latin typeface="Arial"/>
              <a:ea typeface="ＭＳ Ｐゴシック" charset="0"/>
              <a:cs typeface="Arial"/>
              <a:sym typeface="Helvetica Light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752600"/>
            <a:ext cx="5295900" cy="3801512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609600" y="1771977"/>
            <a:ext cx="24905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2009: 8 Evaluation and 6 Demonstration Projects in 9 countries on 6 continents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1600" i="1" dirty="0" smtClean="0">
                <a:solidFill>
                  <a:prstClr val="black"/>
                </a:solidFill>
              </a:rPr>
              <a:t>(</a:t>
            </a:r>
            <a:r>
              <a:rPr lang="en-US" sz="1600" i="1" dirty="0">
                <a:solidFill>
                  <a:prstClr val="black"/>
                </a:solidFill>
              </a:rPr>
              <a:t>Ann Fam Med. 2015;13 </a:t>
            </a:r>
            <a:r>
              <a:rPr lang="en-US" sz="1600" i="1" dirty="0" err="1">
                <a:solidFill>
                  <a:prstClr val="black"/>
                </a:solidFill>
              </a:rPr>
              <a:t>Suppl</a:t>
            </a:r>
            <a:r>
              <a:rPr lang="en-US" sz="1600" i="1" dirty="0">
                <a:solidFill>
                  <a:prstClr val="black"/>
                </a:solidFill>
              </a:rPr>
              <a:t> 1:S2-</a:t>
            </a:r>
            <a:r>
              <a:rPr lang="en-US" sz="1600" i="1" dirty="0" smtClean="0">
                <a:solidFill>
                  <a:prstClr val="black"/>
                </a:solidFill>
              </a:rPr>
              <a:t>8).</a:t>
            </a:r>
            <a:endParaRPr lang="en-US" sz="1600" i="1" dirty="0">
              <a:solidFill>
                <a:prstClr val="black"/>
              </a:solidFill>
            </a:endParaRPr>
          </a:p>
          <a:p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Chevron 2"/>
          <p:cNvSpPr/>
          <p:nvPr/>
        </p:nvSpPr>
        <p:spPr>
          <a:xfrm>
            <a:off x="152399" y="1447800"/>
            <a:ext cx="2049992" cy="1393031"/>
          </a:xfrm>
          <a:prstGeom prst="chevron">
            <a:avLst>
              <a:gd name="adj" fmla="val 25346"/>
            </a:avLst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55" tIns="31695" rIns="63455" bIns="31695" rtlCol="0" anchor="ctr"/>
          <a:lstStyle/>
          <a:p>
            <a:pPr algn="ctr" defTabSz="40442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Feasibility</a:t>
            </a:r>
          </a:p>
        </p:txBody>
      </p:sp>
      <p:sp>
        <p:nvSpPr>
          <p:cNvPr id="8" name="Chevron 3"/>
          <p:cNvSpPr/>
          <p:nvPr/>
        </p:nvSpPr>
        <p:spPr>
          <a:xfrm>
            <a:off x="5286516" y="1447800"/>
            <a:ext cx="2333625" cy="1393031"/>
          </a:xfrm>
          <a:prstGeom prst="chevron">
            <a:avLst>
              <a:gd name="adj" fmla="val 25346"/>
            </a:avLst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55" tIns="31695" rIns="63455" bIns="31695" rtlCol="0" anchor="ctr"/>
          <a:lstStyle/>
          <a:p>
            <a:pPr algn="ctr" defTabSz="40442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Sustainability</a:t>
            </a:r>
          </a:p>
        </p:txBody>
      </p:sp>
      <p:sp>
        <p:nvSpPr>
          <p:cNvPr id="10" name="Chevron 4"/>
          <p:cNvSpPr/>
          <p:nvPr/>
        </p:nvSpPr>
        <p:spPr>
          <a:xfrm>
            <a:off x="7086741" y="1447800"/>
            <a:ext cx="1838325" cy="1393031"/>
          </a:xfrm>
          <a:prstGeom prst="chevron">
            <a:avLst>
              <a:gd name="adj" fmla="val 25346"/>
            </a:avLst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55" tIns="31695" rIns="63455" bIns="31695" rtlCol="0" anchor="ctr"/>
          <a:lstStyle/>
          <a:p>
            <a:pPr algn="ctr" defTabSz="40442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Adoption</a:t>
            </a:r>
          </a:p>
        </p:txBody>
      </p:sp>
      <p:sp>
        <p:nvSpPr>
          <p:cNvPr id="11" name="Chevron 5"/>
          <p:cNvSpPr/>
          <p:nvPr/>
        </p:nvSpPr>
        <p:spPr>
          <a:xfrm>
            <a:off x="1650603" y="1447800"/>
            <a:ext cx="2143125" cy="1393031"/>
          </a:xfrm>
          <a:prstGeom prst="chevron">
            <a:avLst>
              <a:gd name="adj" fmla="val 25346"/>
            </a:avLst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55" tIns="31695" rIns="63455" bIns="31695" rtlCol="0" anchor="ctr"/>
          <a:lstStyle/>
          <a:p>
            <a:pPr algn="ctr" defTabSz="40442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Reach,</a:t>
            </a:r>
            <a:b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Engagement</a:t>
            </a:r>
          </a:p>
        </p:txBody>
      </p:sp>
      <p:sp>
        <p:nvSpPr>
          <p:cNvPr id="12" name="Chevron 6"/>
          <p:cNvSpPr/>
          <p:nvPr/>
        </p:nvSpPr>
        <p:spPr>
          <a:xfrm>
            <a:off x="3429000" y="1447800"/>
            <a:ext cx="2209800" cy="1393031"/>
          </a:xfrm>
          <a:prstGeom prst="chevron">
            <a:avLst>
              <a:gd name="adj" fmla="val 25346"/>
            </a:avLst>
          </a:prstGeom>
          <a:solidFill>
            <a:schemeClr val="accent1">
              <a:lumMod val="60000"/>
              <a:lumOff val="40000"/>
            </a:schemeClr>
          </a:solidFill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55" tIns="31695" rIns="63455" bIns="31695" rtlCol="0" anchor="ctr"/>
          <a:lstStyle/>
          <a:p>
            <a:pPr algn="ctr" defTabSz="40442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Efficacy</a:t>
            </a:r>
            <a:b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sym typeface="Helvetica Light" charset="0"/>
              </a:rPr>
              <a:t>Effectiveness</a:t>
            </a:r>
          </a:p>
        </p:txBody>
      </p:sp>
      <p:sp>
        <p:nvSpPr>
          <p:cNvPr id="13" name="Rounded Rectangular Callout 7"/>
          <p:cNvSpPr/>
          <p:nvPr/>
        </p:nvSpPr>
        <p:spPr>
          <a:xfrm>
            <a:off x="134565" y="3255170"/>
            <a:ext cx="1676401" cy="1339453"/>
          </a:xfrm>
          <a:prstGeom prst="wedgeRoundRectCallout">
            <a:avLst>
              <a:gd name="adj1" fmla="val -15208"/>
              <a:gd name="adj2" fmla="val -80030"/>
              <a:gd name="adj3" fmla="val 16667"/>
            </a:avLst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30" tIns="32005" rIns="64030" bIns="32005" rtlCol="0" anchor="ctr"/>
          <a:lstStyle/>
          <a:p>
            <a:pPr algn="ctr" defTabSz="405031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90"/>
                </a:solidFill>
                <a:latin typeface="Calibri"/>
                <a:sym typeface="Helvetica Light" charset="0"/>
              </a:rPr>
              <a:t>Implemented in all 14 project sites</a:t>
            </a:r>
          </a:p>
        </p:txBody>
      </p:sp>
      <p:sp>
        <p:nvSpPr>
          <p:cNvPr id="15" name="Rounded Rectangular Callout 8"/>
          <p:cNvSpPr/>
          <p:nvPr/>
        </p:nvSpPr>
        <p:spPr>
          <a:xfrm>
            <a:off x="1887139" y="3255170"/>
            <a:ext cx="1600200" cy="1339453"/>
          </a:xfrm>
          <a:prstGeom prst="wedgeRoundRectCallout">
            <a:avLst>
              <a:gd name="adj1" fmla="val -22600"/>
              <a:gd name="adj2" fmla="val -80441"/>
              <a:gd name="adj3" fmla="val 16667"/>
            </a:avLst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30" tIns="32005" rIns="64030" bIns="32005" rtlCol="0" anchor="ctr"/>
          <a:lstStyle/>
          <a:p>
            <a:pPr algn="ctr" defTabSz="405031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90"/>
                </a:solidFill>
                <a:latin typeface="Calibri"/>
                <a:sym typeface="Helvetica Light" charset="0"/>
              </a:rPr>
              <a:t>Mean baseline HbA1c = 8.92% </a:t>
            </a:r>
          </a:p>
        </p:txBody>
      </p:sp>
      <p:sp>
        <p:nvSpPr>
          <p:cNvPr id="16" name="Rounded Rectangular Callout 9"/>
          <p:cNvSpPr/>
          <p:nvPr/>
        </p:nvSpPr>
        <p:spPr>
          <a:xfrm>
            <a:off x="3639739" y="3255170"/>
            <a:ext cx="1676400" cy="1339453"/>
          </a:xfrm>
          <a:prstGeom prst="wedgeRoundRectCallout">
            <a:avLst>
              <a:gd name="adj1" fmla="val -10861"/>
              <a:gd name="adj2" fmla="val -82149"/>
              <a:gd name="adj3" fmla="val 16667"/>
            </a:avLst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30" tIns="32005" rIns="64030" bIns="32005" rtlCol="0" anchor="ctr"/>
          <a:lstStyle/>
          <a:p>
            <a:pPr algn="ctr" defTabSz="405031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90"/>
                </a:solidFill>
                <a:latin typeface="Calibri"/>
                <a:sym typeface="Helvetica Light" charset="0"/>
              </a:rPr>
              <a:t>Improved HbA1c, BMI, BP, QOL</a:t>
            </a:r>
            <a:endParaRPr lang="en-US" sz="2000" dirty="0">
              <a:solidFill>
                <a:srgbClr val="000090"/>
              </a:solidFill>
              <a:latin typeface="Calibri"/>
              <a:sym typeface="Helvetica Light" charset="0"/>
            </a:endParaRPr>
          </a:p>
        </p:txBody>
      </p:sp>
      <p:sp>
        <p:nvSpPr>
          <p:cNvPr id="17" name="Rounded Rectangular Callout 10"/>
          <p:cNvSpPr/>
          <p:nvPr/>
        </p:nvSpPr>
        <p:spPr>
          <a:xfrm>
            <a:off x="5392340" y="3255195"/>
            <a:ext cx="1752600" cy="1644253"/>
          </a:xfrm>
          <a:prstGeom prst="wedgeRoundRectCallout">
            <a:avLst>
              <a:gd name="adj1" fmla="val -14878"/>
              <a:gd name="adj2" fmla="val -73718"/>
              <a:gd name="adj3" fmla="val 16667"/>
            </a:avLst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30" tIns="32005" rIns="64030" bIns="32005" rtlCol="0" anchor="ctr"/>
          <a:lstStyle/>
          <a:p>
            <a:pPr algn="ctr" defTabSz="405031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90"/>
                </a:solidFill>
                <a:latin typeface="Calibri"/>
                <a:sym typeface="Helvetica Light" charset="0"/>
              </a:rPr>
              <a:t>Uganda, South Africa without funding; </a:t>
            </a:r>
            <a:r>
              <a:rPr lang="en-US" sz="2000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sz="2000" dirty="0">
                <a:solidFill>
                  <a:srgbClr val="000090"/>
                </a:solidFill>
                <a:latin typeface="Calibri"/>
                <a:sym typeface="Helvetica Light" charset="0"/>
              </a:rPr>
              <a:t>participation</a:t>
            </a:r>
          </a:p>
        </p:txBody>
      </p:sp>
      <p:sp>
        <p:nvSpPr>
          <p:cNvPr id="18" name="Rounded Rectangular Callout 11"/>
          <p:cNvSpPr/>
          <p:nvPr/>
        </p:nvSpPr>
        <p:spPr>
          <a:xfrm>
            <a:off x="7221140" y="3255195"/>
            <a:ext cx="1752599" cy="2590774"/>
          </a:xfrm>
          <a:prstGeom prst="wedgeRoundRectCallout">
            <a:avLst>
              <a:gd name="adj1" fmla="val -16436"/>
              <a:gd name="adj2" fmla="val -65732"/>
              <a:gd name="adj3" fmla="val 16667"/>
            </a:avLst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30" tIns="32005" rIns="64030" bIns="32005" rtlCol="0" anchor="ctr"/>
          <a:lstStyle/>
          <a:p>
            <a:pPr defTabSz="405031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90"/>
                </a:solidFill>
                <a:latin typeface="Calibri"/>
                <a:sym typeface="Helvetica Light" charset="0"/>
              </a:rPr>
              <a:t>WellMed</a:t>
            </a:r>
            <a:r>
              <a:rPr lang="en-US" sz="2000" dirty="0">
                <a:solidFill>
                  <a:srgbClr val="000090"/>
                </a:solidFill>
                <a:latin typeface="Calibri"/>
                <a:sym typeface="Helvetica Light" charset="0"/>
              </a:rPr>
              <a:t> extends from 15 to all 23 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sym typeface="Helvetica Light" charset="0"/>
              </a:rPr>
              <a:t>sites</a:t>
            </a:r>
          </a:p>
          <a:p>
            <a:pPr defTabSz="405031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90"/>
                </a:solidFill>
                <a:latin typeface="Calibri"/>
                <a:sym typeface="Helvetica Light" charset="0"/>
              </a:rPr>
              <a:t>NHS in UK extends to additional regions</a:t>
            </a:r>
            <a:endParaRPr lang="en-US" sz="2000" dirty="0">
              <a:solidFill>
                <a:srgbClr val="000090"/>
              </a:solidFill>
              <a:latin typeface="Calibri"/>
              <a:sym typeface="Helvetica Light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52400" y="4998244"/>
            <a:ext cx="532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Fisher et al.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2015;13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1:S2-8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34539" y="5236369"/>
            <a:ext cx="4575694" cy="738541"/>
          </a:xfrm>
          <a:prstGeom prst="rect">
            <a:avLst/>
          </a:prstGeom>
          <a:noFill/>
        </p:spPr>
        <p:txBody>
          <a:bodyPr wrap="none" lIns="91317" tIns="45659" rIns="91317" bIns="45659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Cost Effective!!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Fisher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et al.,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Ann Rev Public Health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2014 35: 363-383.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512731" y="25257"/>
            <a:ext cx="3889154" cy="1137521"/>
          </a:xfrm>
          <a:prstGeom prst="rect">
            <a:avLst/>
          </a:prstGeom>
          <a:noFill/>
        </p:spPr>
        <p:txBody>
          <a:bodyPr wrap="none" lIns="90199" tIns="45100" rIns="90199" bIns="45100" rtlCol="0">
            <a:spAutoFit/>
          </a:bodyPr>
          <a:lstStyle/>
          <a:p>
            <a:pPr algn="ctr" defTabSz="902152" fontAlgn="auto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31859C"/>
                </a:solidFill>
                <a:latin typeface="Arial"/>
                <a:cs typeface="Arial"/>
                <a:sym typeface="Helvetica Light" charset="0"/>
              </a:rPr>
              <a:t>Emerging Results</a:t>
            </a:r>
            <a:br>
              <a:rPr lang="en-US" sz="3400" b="1" dirty="0">
                <a:solidFill>
                  <a:srgbClr val="31859C"/>
                </a:solidFill>
                <a:latin typeface="Arial"/>
                <a:cs typeface="Arial"/>
                <a:sym typeface="Helvetica Light" charset="0"/>
              </a:rPr>
            </a:br>
            <a:r>
              <a:rPr lang="en-US" sz="3400" b="1" dirty="0">
                <a:solidFill>
                  <a:srgbClr val="31859C"/>
                </a:solidFill>
                <a:latin typeface="Arial"/>
                <a:cs typeface="Arial"/>
                <a:sym typeface="Helvetica Light" charset="0"/>
              </a:rPr>
              <a:t>from Projects</a:t>
            </a: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838200"/>
          </a:xfrm>
          <a:prstGeom prst="rect">
            <a:avLst/>
          </a:prstGeom>
        </p:spPr>
        <p:txBody>
          <a:bodyPr lIns="91317" tIns="45659" rIns="91317" bIns="45659"/>
          <a:lstStyle>
            <a:lvl1pPr algn="ctr" defTabSz="90293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029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31859C"/>
                </a:solidFill>
                <a:latin typeface="Arial"/>
                <a:ea typeface="+mn-ea"/>
                <a:cs typeface="Arial"/>
              </a:rPr>
              <a:t>Strategic Considerations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charset="0"/>
                <a:ea typeface="MS PGothic" charset="0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charset="0"/>
                <a:ea typeface="MS PGothic" charset="0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(Fisher et al.,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Health Affairs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, 2015 34: </a:t>
            </a:r>
            <a:r>
              <a:rPr kumimoji="0" lang="is-I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cs typeface="Arial"/>
              </a:rPr>
              <a:t>1523-30)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7391400" cy="5083175"/>
          </a:xfrm>
          <a:prstGeom prst="rect">
            <a:avLst/>
          </a:prstGeom>
        </p:spPr>
        <p:txBody>
          <a:bodyPr lIns="91317" tIns="45659" rIns="91317" bIns="45659"/>
          <a:lstStyle>
            <a:lvl1pPr marL="338642" indent="-338642" algn="l" defTabSz="9029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3617" indent="-282250" algn="l" defTabSz="9029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8708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0186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678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133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4613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103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7561" indent="-225687" algn="l" defTabSz="9029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Engaging “Hardly Reached”:</a:t>
            </a:r>
            <a:b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</a:b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Peer Support Reached Over 85% of</a:t>
            </a:r>
          </a:p>
          <a:p>
            <a:pPr marL="503238" lvl="1" fontAlgn="auto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Low income, immigrant adults with diabetes</a:t>
            </a:r>
          </a:p>
          <a:p>
            <a:pPr marL="503238" lvl="1" fontAlgn="auto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Single mothers of children hospitalized for asthma</a:t>
            </a:r>
          </a:p>
          <a:p>
            <a:pPr marL="503238" lvl="1" fontAlgn="auto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Systematic review: 94% successful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(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  <a:sym typeface="Helvetica Light" charset="0"/>
              </a:rPr>
              <a:t>Sokol et al,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AJPH, 2016, </a:t>
            </a:r>
            <a:r>
              <a:rPr lang="ro-R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1541-0048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)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Reaching Populations</a:t>
            </a:r>
          </a:p>
          <a:p>
            <a:pPr marL="503238" lvl="1" fontAlgn="auto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7 </a:t>
            </a:r>
            <a:r>
              <a:rPr lang="en-US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Compañeros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 reached 3,787</a:t>
            </a:r>
          </a:p>
          <a:p>
            <a:pPr marL="503238" lvl="1" fontAlgn="auto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Improved blood sugar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Integrating Behavioral</a:t>
            </a:r>
            <a:b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</a:b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Health and Peer Support</a:t>
            </a:r>
          </a:p>
          <a:p>
            <a:pPr marL="503238" lvl="1" fontAlgn="auto"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Reduced distress as well as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hospitalization in Hong Kong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(Chan et al.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JAMA Internal Med,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MS PGothic" charset="0"/>
                <a:cs typeface="Trebuchet MS"/>
              </a:rPr>
              <a:t>2014 174: 972-981)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MS PGothic" charset="0"/>
              <a:cs typeface="Trebuchet MS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55561"/>
            <a:ext cx="3771900" cy="30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23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71601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Peer Support in CVD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113681"/>
            <a:ext cx="8228707" cy="452511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Systematic review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(including Heart Failure, prevention, focus on diet, exercise, PA,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BP; Fisher et al.,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Health Affairs,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2015)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9/10 showed positive benefits of peer support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Example: Cardiac Rehab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(Clark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Euro J Cardio Nursing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2011)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Peer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support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by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former patients to promote physical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activity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At 12-months, program members reported sustained physical activity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Those who did not participate reported significant decline of 211 min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physical activity per week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766" y="0"/>
            <a:ext cx="8610451" cy="1143000"/>
          </a:xfrm>
        </p:spPr>
        <p:txBody>
          <a:bodyPr lIns="88674" tIns="50686" rIns="88674" bIns="50686"/>
          <a:lstStyle/>
          <a:p>
            <a:pPr defTabSz="908926" eaLnBrk="1"/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“Lady Health Workers” in Pakistan Reduce Post-Partum Depression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Helvetica Light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4419079" y="1143000"/>
            <a:ext cx="4572000" cy="184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674" tIns="50686" rIns="88674" bIns="50686">
            <a:spAutoFit/>
          </a:bodyPr>
          <a:lstStyle/>
          <a:p>
            <a:pPr defTabSz="908926" fontAlgn="auto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Manual based intervention, </a:t>
            </a:r>
            <a:r>
              <a:rPr lang="ja-JP" altLang="en-US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“</a:t>
            </a:r>
            <a:r>
              <a:rPr lang="en-US" altLang="ja-JP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Thinking Healthy Programme</a:t>
            </a:r>
            <a:r>
              <a:rPr lang="ja-JP" altLang="en-US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”</a:t>
            </a:r>
            <a:endParaRPr lang="en-US" altLang="ja-JP">
              <a:solidFill>
                <a:srgbClr val="FFFFFF"/>
              </a:solidFill>
              <a:ea typeface="ＭＳ Ｐゴシック" charset="0"/>
              <a:sym typeface="Arial" charset="0"/>
            </a:endParaRPr>
          </a:p>
          <a:p>
            <a:pPr marL="554716" lvl="1" indent="-233916" defTabSz="908926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n-US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Promote change in thoughts likely to increase depression</a:t>
            </a:r>
            <a:endParaRPr lang="en-US">
              <a:solidFill>
                <a:srgbClr val="FFFFFF"/>
              </a:solidFill>
              <a:ea typeface="ＭＳ Ｐゴシック" charset="0"/>
              <a:sym typeface="Arial" charset="0"/>
            </a:endParaRPr>
          </a:p>
          <a:p>
            <a:pPr marL="554716" lvl="1" indent="-233916" defTabSz="908926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n-US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Practical problem solving</a:t>
            </a:r>
            <a:endParaRPr lang="en-US">
              <a:solidFill>
                <a:srgbClr val="FFFFFF"/>
              </a:solidFill>
              <a:ea typeface="ＭＳ Ｐゴシック" charset="0"/>
              <a:sym typeface="Arial" charset="0"/>
            </a:endParaRPr>
          </a:p>
          <a:p>
            <a:pPr marL="554716" lvl="1" indent="-233916" defTabSz="908926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n-US" sz="1900">
                <a:solidFill>
                  <a:srgbClr val="FFFFFF"/>
                </a:solidFill>
                <a:ea typeface="ＭＳ Ｐゴシック" charset="0"/>
                <a:sym typeface="Arial" charset="0"/>
              </a:rPr>
              <a:t>Collaboration with family</a:t>
            </a:r>
            <a:endParaRPr lang="en-US">
              <a:solidFill>
                <a:srgbClr val="FFFFFF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4" descr="image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3913436" cy="316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152400" y="5334000"/>
            <a:ext cx="4420195" cy="96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674" tIns="50686" rIns="88674" bIns="50686">
            <a:spAutoFit/>
          </a:bodyPr>
          <a:lstStyle/>
          <a:p>
            <a:pPr defTabSz="908926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FFFFFF"/>
                </a:solidFill>
                <a:ea typeface="ＭＳ Ｐゴシック" charset="0"/>
                <a:sym typeface="Arial" charset="0"/>
              </a:rPr>
              <a:t>Rahman</a:t>
            </a:r>
            <a:r>
              <a:rPr lang="en-US" sz="1400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 et al.</a:t>
            </a:r>
            <a:br>
              <a:rPr lang="en-US" sz="1400" dirty="0">
                <a:solidFill>
                  <a:srgbClr val="FFFFFF"/>
                </a:solidFill>
                <a:ea typeface="ＭＳ Ｐゴシック" charset="0"/>
                <a:sym typeface="Arial" charset="0"/>
              </a:rPr>
            </a:br>
            <a:r>
              <a:rPr lang="en-US" sz="1400" i="1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Lancet</a:t>
            </a:r>
            <a:r>
              <a:rPr lang="en-US" sz="1400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  2008  372: 902-909</a:t>
            </a:r>
            <a:br>
              <a:rPr lang="en-US" sz="1400" dirty="0">
                <a:solidFill>
                  <a:srgbClr val="FFFFFF"/>
                </a:solidFill>
                <a:ea typeface="ＭＳ Ｐゴシック" charset="0"/>
                <a:sym typeface="Arial" charset="0"/>
              </a:rPr>
            </a:br>
            <a:r>
              <a:rPr lang="en-US" sz="1400" i="1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Arch </a:t>
            </a:r>
            <a:r>
              <a:rPr lang="en-US" sz="1400" i="1" dirty="0" err="1">
                <a:solidFill>
                  <a:srgbClr val="FFFFFF"/>
                </a:solidFill>
                <a:ea typeface="ＭＳ Ｐゴシック" charset="0"/>
                <a:sym typeface="Arial" charset="0"/>
              </a:rPr>
              <a:t>Womens</a:t>
            </a:r>
            <a:r>
              <a:rPr lang="en-US" sz="1400" i="1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a typeface="ＭＳ Ｐゴシック" charset="0"/>
                <a:sym typeface="Arial" charset="0"/>
              </a:rPr>
              <a:t>Ment</a:t>
            </a:r>
            <a:r>
              <a:rPr lang="en-US" sz="1400" i="1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 Health</a:t>
            </a:r>
            <a:r>
              <a:rPr lang="en-US" sz="1400" dirty="0">
                <a:solidFill>
                  <a:srgbClr val="FFFFFF"/>
                </a:solidFill>
                <a:ea typeface="ＭＳ Ｐゴシック" charset="0"/>
                <a:sym typeface="Arial" charset="0"/>
              </a:rPr>
              <a:t> 2007 10: 211-219.</a:t>
            </a:r>
            <a:br>
              <a:rPr lang="en-US" sz="1400" dirty="0">
                <a:solidFill>
                  <a:srgbClr val="FFFFFF"/>
                </a:solidFill>
                <a:ea typeface="ＭＳ Ｐゴシック" charset="0"/>
                <a:sym typeface="Arial" charset="0"/>
              </a:rPr>
            </a:br>
            <a:endParaRPr lang="en-US" sz="1400" dirty="0">
              <a:solidFill>
                <a:srgbClr val="FFFFFF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2172" y="1155948"/>
            <a:ext cx="4232672" cy="38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39" tIns="32064" rIns="64139" bIns="32064">
            <a:spAutoFit/>
          </a:bodyPr>
          <a:lstStyle/>
          <a:p>
            <a:pPr marL="263980" indent="-263980" defTabSz="405453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</a:rPr>
              <a:t>“Lady Health Workers”</a:t>
            </a:r>
          </a:p>
          <a:p>
            <a:pPr marL="263980" indent="-263980" defTabSz="405453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</a:rPr>
              <a:t>Completed 2ndry education</a:t>
            </a:r>
          </a:p>
          <a:p>
            <a:pPr marL="263980" indent="-263980" defTabSz="405453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</a:rPr>
              <a:t>Responsible for ≈ 100 households</a:t>
            </a:r>
          </a:p>
          <a:p>
            <a:pPr marL="263980" indent="-263980" defTabSz="405453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</a:rPr>
              <a:t>Primarily general health education and preventive maternal and child care</a:t>
            </a:r>
          </a:p>
          <a:p>
            <a:pPr marL="263980" indent="-263980" defTabSz="405453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</a:rPr>
              <a:t>Extending to TB and HIV detection and control</a:t>
            </a:r>
          </a:p>
          <a:p>
            <a:pPr marL="263980" indent="-263980" defTabSz="405453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FFFF"/>
                </a:solidFill>
                <a:ea typeface="ＭＳ Ｐゴシック" charset="0"/>
              </a:rPr>
              <a:t>≈ 96,000 LHWs cover 80% of Pakistan rural population</a:t>
            </a: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6695" y="503113"/>
            <a:ext cx="8229823" cy="563687"/>
          </a:xfrm>
        </p:spPr>
        <p:txBody>
          <a:bodyPr lIns="88120" tIns="50409" rIns="88120" bIns="50409"/>
          <a:lstStyle/>
          <a:p>
            <a:pPr defTabSz="906482" eaLnBrk="1"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Example from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Rahman’s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 Lady Health Worker Intervention for Post-Partum Depression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81000" y="1371600"/>
            <a:ext cx="838222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8120" tIns="50409" rIns="88120" bIns="5040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“… case where poverty and the husband’s chronic unemployment were an underlying issue in the mother’s depression, the LHW used CBT techniques to motivate her to take a small loan from the government’s micro-credit scheme. The money was used to </a:t>
            </a:r>
            <a:r>
              <a:rPr lang="en-US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purchase a buffalo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sell its milk for profit (the LHW had personal experience of such a venture and was able to guide her). The woman was able to return the loan, gained tangibly from the intervention, both materially and in self-worth and confidence, and this led to marked improvement in her depressive symptoms”</a:t>
            </a:r>
          </a:p>
          <a:p>
            <a:pPr marL="1141477" indent="0" algn="r">
              <a:buFont typeface="Arial" charset="0"/>
              <a:buNone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  <a:sym typeface="Arial" charset="0"/>
              </a:rPr>
              <a:t>Rahman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  <a:sym typeface="Arial" charset="0"/>
              </a:rPr>
              <a:t>, A.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Challenges and opportunities in developing a psychological intervention for perinatal depression in rural Pakistan – a multi-method study.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Archive of Women’s Mental Health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2007 10: 211-219.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  <a:sym typeface="Arial" charset="0"/>
              </a:rPr>
              <a:t>p 217.</a:t>
            </a:r>
          </a:p>
          <a:p>
            <a:pPr marL="398440" lvl="1" indent="0" defTabSz="906482" eaLnBrk="1">
              <a:spcBef>
                <a:spcPts val="492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0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380630" y="227709"/>
            <a:ext cx="8305725" cy="621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45" tIns="50722" rIns="88745" bIns="50722">
            <a:spAutoFit/>
          </a:bodyPr>
          <a:lstStyle/>
          <a:p>
            <a:pPr algn="ctr" defTabSz="911865" hangingPunct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  <a:sym typeface="Arial" charset="0"/>
              </a:rPr>
              <a:t>Importance of Emotional Support</a:t>
            </a:r>
          </a:p>
          <a:p>
            <a:pPr defTabSz="911865" hangingPunct="0"/>
            <a:endParaRPr lang="en-US" sz="2500" i="1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algn="just" defTabSz="911865" hangingPunct="0"/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"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When I knew I had diabetes, I felt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that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my life is meaningless. When I joined the peer support program, I found that many people have the same illness as me, but they lived very well.  Some are more than 80 years old. This encouraged me.  I also can live long and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healthy. </a:t>
            </a:r>
            <a:r>
              <a:rPr lang="ja-JP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“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sym typeface="Arial" charset="0"/>
            </a:endParaRPr>
          </a:p>
          <a:p>
            <a:pPr algn="r" defTabSz="911865" hangingPunct="0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(61-year-old female,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Anhui Province)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sym typeface="Arial" charset="0"/>
            </a:endParaRPr>
          </a:p>
          <a:p>
            <a:pPr defTabSz="911865" hangingPunct="0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 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sym typeface="Arial" charset="0"/>
            </a:endParaRPr>
          </a:p>
          <a:p>
            <a:pPr defTabSz="911865" hangingPunct="0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"I feel that the 'Peer Group'  is like my second family.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Normally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, I did not like to talk about my illness with other people, but in here I can talk about my disease.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 We also discussed diet, activities, medicine and blood sugar control.......</a:t>
            </a:r>
            <a:r>
              <a:rPr lang="ja-JP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“</a:t>
            </a:r>
            <a:endParaRPr lang="en-US" altLang="ja-JP" sz="2400" i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sym typeface="Arial" charset="0"/>
            </a:endParaRPr>
          </a:p>
          <a:p>
            <a:pPr algn="r" defTabSz="911865" hangingPunct="0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(66-year-old female,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sym typeface="Arial" charset="0"/>
              </a:rPr>
              <a:t>Anhui Province)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sym typeface="Arial" charset="0"/>
            </a:endParaRPr>
          </a:p>
          <a:p>
            <a:pPr algn="r" defTabSz="911865" hangingPunct="0"/>
            <a:r>
              <a:rPr lang="en-US" sz="24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                   </a:t>
            </a:r>
            <a:endParaRPr lang="en-US" sz="24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438400" y="2659280"/>
            <a:ext cx="4343400" cy="9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1" tIns="45121" rIns="90241" bIns="45121">
            <a:spAutoFit/>
          </a:bodyPr>
          <a:lstStyle/>
          <a:p>
            <a:pPr defTabSz="448517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How to do it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562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31859C"/>
                </a:solidFill>
              </a:rPr>
              <a:t>Peer Support Modes</a:t>
            </a:r>
            <a:endParaRPr lang="en-US" sz="3600" b="1" dirty="0">
              <a:solidFill>
                <a:srgbClr val="31859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044222"/>
            <a:ext cx="7543800" cy="5486400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Peer Supporters as part of community based organization, linked with clinical providers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Individual, trained peer supporters offer assistance, coaching, “being there”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classes and support sessions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classes for prevention, support of ongoing CVD rehab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Medical Visits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Mutual-help groups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 be self governing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Experienced leaders are important</a:t>
            </a:r>
          </a:p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Peer Supporters based in and extenders of group programs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Outreach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patient engagement, and self management/education from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and/or clinical organizations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Peer Supporter as part of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 team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Peer Supporters working as “extenders” and under supervision of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Workers or Care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Managers</a:t>
            </a:r>
          </a:p>
          <a:p>
            <a:pPr marL="57150" indent="0">
              <a:lnSpc>
                <a:spcPct val="12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Recruiting Peer Supporters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Considerations: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available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Enjoy talking with others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see people’s problems as simple; no “easy answers”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Able to learn and teach basic disease management or health promotion behaviors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Willing to use back up support from professionals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Volunteer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– Depends on specific duties, requirements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 key features with those they serve – specific disease, life stage, neighborhood, culture???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providers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organizations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Others?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81000" y="304800"/>
            <a:ext cx="7924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defTabSz="448517"/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Peer Support in Anhui Province, China</a:t>
            </a:r>
          </a:p>
          <a:p>
            <a:pPr defTabSz="448517">
              <a:spcAft>
                <a:spcPts val="1204"/>
              </a:spcAft>
            </a:pP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Zhong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Xuefeng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, Institute of Health Education, Anhui Center for Disease Control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3200" b="1" dirty="0">
              <a:solidFill>
                <a:srgbClr val="4BACC6">
                  <a:lumMod val="75000"/>
                </a:srgbClr>
              </a:solidFill>
              <a:latin typeface="Trebuchet MS"/>
              <a:cs typeface="Trebuchet M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1385689"/>
            <a:ext cx="8446368" cy="478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1" tIns="45121" rIns="90241" bIns="45121">
            <a:spAutoFit/>
          </a:bodyPr>
          <a:lstStyle/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Older adults in Anhui Province, China</a:t>
            </a:r>
          </a:p>
          <a:p>
            <a:pPr defTabSz="402772">
              <a:spcAft>
                <a:spcPts val="1802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Group meetings led by peer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supporters and health center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staff</a:t>
            </a:r>
          </a:p>
          <a:p>
            <a:pPr defTabSz="402772">
              <a:spcAft>
                <a:spcPts val="1802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Addressed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self management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	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support</a:t>
            </a:r>
          </a:p>
          <a:p>
            <a:pPr defTabSz="402772">
              <a:spcAft>
                <a:spcPts val="1802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Informal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support and shared activities through neighborhoods: shopping, exercise, fishing, etc.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Significant differences from controls on fasting glucose, 2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hr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 PPG, reported complications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Extended to CVD prevention/management by Anhui CDC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06203"/>
            <a:ext cx="3897139" cy="259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022192" y="6096000"/>
            <a:ext cx="5045608" cy="2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64" tIns="32132" rIns="64264" bIns="32132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r>
              <a:rPr lang="en-US" sz="1300" dirty="0" err="1"/>
              <a:t>Zhong</a:t>
            </a:r>
            <a:r>
              <a:rPr lang="en-US" sz="1300" dirty="0"/>
              <a:t> et al.  </a:t>
            </a:r>
            <a:r>
              <a:rPr lang="en-US" sz="1300" i="1" dirty="0"/>
              <a:t>Annals of Family Medicine  </a:t>
            </a:r>
            <a:r>
              <a:rPr lang="en-US" sz="1400" dirty="0" smtClean="0"/>
              <a:t>2015;13 </a:t>
            </a:r>
            <a:r>
              <a:rPr lang="en-US" sz="1400" dirty="0" err="1"/>
              <a:t>Suppl</a:t>
            </a:r>
            <a:r>
              <a:rPr lang="en-US" sz="1400" dirty="0"/>
              <a:t> 1:S50-8.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Training Peer Supporters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50593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is to be able to help others implement their management plan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need skills of nurse or dietitian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So, training is to knowledge of an individual who understands their health problems well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 skills for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Simple counseling (active listening, motivational interviewing)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Promoting behavior change, e.g., problem solving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Implementing the Program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914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peer supporters be paired with participants?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participants will each peer supporter manage?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peer supporters contact each participant (e.g., face-to-face, phone, group)?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often will peer supporters contact each participant?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peer supporters follow a set curriculum with participants or will content be flexible?</a:t>
            </a: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Management of Peer Support Program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467600" cy="5791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Clearly identified manager of program 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 up plan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Questions, issues peer supporter cannot answer/handle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Prompt response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individuals’ questions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Ongoing support for supporters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Weekly meeting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 questions and discuss problems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Emotional support for difficulties encountered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 and supervision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the importance of the work, not mistrust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Tone: improvement, not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surveilance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Quality Control, Misinformation??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Key: 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Peer 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supporter 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basically 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good person wanting 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 people who often face serious obstacles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use accessible 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Emphasize 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promoting good information rather than trying to control or police information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peer supporters who are willing to be part of a team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Clarify: key role is support and assistance, not professional expertise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is monitoring, back up, support </a:t>
            </a:r>
            <a:r>
              <a:rPr lang="en-US" sz="3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peer supporter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24/7 contact for peer supporters (titrate according to, e.g., routine, need within 24h, emergency)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Becomes major value added – peer supporter can get authoritative answers to questions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6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8580" y="267899"/>
            <a:ext cx="8306842" cy="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1" tIns="45121" rIns="90241" bIns="45121">
            <a:spAutoFit/>
          </a:bodyPr>
          <a:lstStyle/>
          <a:p>
            <a:pPr algn="ctr" defTabSz="448517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Program Evaluation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314615"/>
            <a:ext cx="7620000" cy="554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1" tIns="45121" rIns="90241" bIns="45121">
            <a:spAutoFit/>
          </a:bodyPr>
          <a:lstStyle/>
          <a:p>
            <a:pPr defTabSz="402772">
              <a:spcAft>
                <a:spcPts val="1204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scientific research</a:t>
            </a:r>
          </a:p>
          <a:p>
            <a:pPr defTabSz="402772">
              <a:spcAft>
                <a:spcPts val="1204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“Common sense” assessment:</a:t>
            </a:r>
          </a:p>
          <a:p>
            <a:pPr marL="799485" lvl="1" indent="-342900" defTabSz="402772">
              <a:spcAft>
                <a:spcPts val="1204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things happened as expected</a:t>
            </a:r>
          </a:p>
          <a:p>
            <a:pPr marL="799485" lvl="1" indent="-342900" defTabSz="402772">
              <a:spcAft>
                <a:spcPts val="1204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objectives were achieved</a:t>
            </a:r>
          </a:p>
          <a:p>
            <a:pPr defTabSz="402772">
              <a:spcAft>
                <a:spcPts val="1204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quantitative and statistical or just counting and descriptive</a:t>
            </a:r>
          </a:p>
          <a:p>
            <a:pPr defTabSz="402772">
              <a:spcAft>
                <a:spcPts val="1204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Purpose:</a:t>
            </a:r>
          </a:p>
          <a:p>
            <a:pPr marL="799485" lvl="1" indent="-342900" defTabSz="402772">
              <a:spcAft>
                <a:spcPts val="1204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program improvement</a:t>
            </a:r>
          </a:p>
          <a:p>
            <a:pPr marL="799485" lvl="1" indent="-342900" defTabSz="402772">
              <a:spcAft>
                <a:spcPts val="1204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value of program </a:t>
            </a:r>
          </a:p>
          <a:p>
            <a:pPr defTabSz="402772">
              <a:spcAft>
                <a:spcPts val="1204"/>
              </a:spcAft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402772">
              <a:spcAft>
                <a:spcPts val="1204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8580" y="267899"/>
            <a:ext cx="8306842" cy="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1" tIns="45121" rIns="90241" bIns="45121">
            <a:spAutoFit/>
          </a:bodyPr>
          <a:lstStyle/>
          <a:p>
            <a:pPr algn="ctr" defTabSz="448517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Program Evaluation – Example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85227"/>
              </p:ext>
            </p:extLst>
          </p:nvPr>
        </p:nvGraphicFramePr>
        <p:xfrm>
          <a:off x="381000" y="1087121"/>
          <a:ext cx="8382000" cy="485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curriculum</a:t>
                      </a:r>
                      <a:r>
                        <a:rPr lang="en-US" baseline="0" dirty="0" smtClean="0"/>
                        <a:t> for high CVD risk and post Myocardial Infarction healthy lifestyle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cardiologists and health educator from</a:t>
                      </a:r>
                      <a:r>
                        <a:rPr lang="en-US" baseline="0" dirty="0" smtClean="0"/>
                        <a:t> local university helped develop curriculum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 and train 10 supporters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Recruited 12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completed training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50 High Risk or post Myocardial Infarction </a:t>
                      </a:r>
                      <a:r>
                        <a:rPr lang="en-US" baseline="0" dirty="0" err="1" smtClean="0"/>
                        <a:t>Paatients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Clinicians said they had “hundreds” but only able</a:t>
                      </a:r>
                      <a:r>
                        <a:rPr lang="en-US" baseline="0" dirty="0" smtClean="0"/>
                        <a:t> to identify 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Engage 80% of eligible individuals for &gt; 3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Engage 90% of eligible post</a:t>
                      </a:r>
                      <a:r>
                        <a:rPr lang="en-US" baseline="0" dirty="0" smtClean="0"/>
                        <a:t> Myocardial Infarction but only 50% of eligible high risk individuals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80% sustained smoking cessation in post Myocardial</a:t>
                      </a:r>
                      <a:r>
                        <a:rPr lang="en-US" baseline="0" dirty="0" smtClean="0"/>
                        <a:t> Infarction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83% sustained smoking cessation in post</a:t>
                      </a:r>
                      <a:r>
                        <a:rPr lang="en-US" baseline="0" dirty="0" smtClean="0"/>
                        <a:t> Myocardial Infarction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80% report 150 minutes exercise per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 report 150 minutes exercise per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BP of &lt; 130/90</a:t>
                      </a:r>
                      <a:r>
                        <a:rPr lang="en-US" baseline="0" dirty="0" smtClean="0"/>
                        <a:t> through medication or lifestyle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BP of 128/92; 128/85 in high risk and 128/95</a:t>
                      </a:r>
                      <a:r>
                        <a:rPr lang="en-US" baseline="0" dirty="0" smtClean="0"/>
                        <a:t> in post Myocardial Infarction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4"/>
          <a:srcRect t="35812"/>
          <a:stretch/>
        </p:blipFill>
        <p:spPr>
          <a:xfrm>
            <a:off x="838200" y="0"/>
            <a:ext cx="7239000" cy="3872163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381000" y="39624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/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Comprehensive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from initial program planning to ongoing sustainability and quality improvement</a:t>
            </a:r>
          </a:p>
          <a:p>
            <a:pPr marL="347663" indent="-347663" algn="ctr">
              <a:spcBef>
                <a:spcPts val="600"/>
              </a:spcBef>
            </a:pPr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Flexible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no “one size fits all” but live links (at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goo.gl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66FiHf) to varied resources for each step of the way, planning, training, evaluation, etc.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12726"/>
            <a:ext cx="7886700" cy="62547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31859C"/>
                </a:solidFill>
                <a:latin typeface="Arial"/>
                <a:cs typeface="Arial"/>
              </a:rPr>
              <a:t>Collaborative Networking</a:t>
            </a:r>
            <a:endParaRPr lang="en-US" sz="3600" b="1" dirty="0">
              <a:solidFill>
                <a:srgbClr val="31859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8001000" cy="54101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Working together to share experiences, program models, evaluations, advocacy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Sharing resources: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Global: models, materials, approaches, protocols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Local: training, enrichment, back-up???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Advantages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Legitimization through recognition that program is part of regional or global trend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Resources, stimulus for quality improvement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Energizing of staff – </a:t>
            </a:r>
            <a:r>
              <a:rPr lang="en-US" i="1" dirty="0" smtClean="0">
                <a:latin typeface="Arial"/>
                <a:cs typeface="Arial"/>
              </a:rPr>
              <a:t>and peer supporters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Modes: videoconference, web, meetings, other?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Products: key protocols, evaluation tools, position papers, other?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40" y="228600"/>
            <a:ext cx="8722519" cy="601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96" y="76200"/>
            <a:ext cx="831637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8580" y="483234"/>
            <a:ext cx="8306842" cy="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1" tIns="45121" rIns="90241" bIns="45121">
            <a:spAutoFit/>
          </a:bodyPr>
          <a:lstStyle/>
          <a:p>
            <a:pPr defTabSz="448517"/>
            <a:r>
              <a:rPr lang="en-US" sz="3200" b="1" dirty="0" smtClean="0">
                <a:solidFill>
                  <a:srgbClr val="31859C"/>
                </a:solidFill>
              </a:rPr>
              <a:t>The Breadth of Peer Support</a:t>
            </a:r>
            <a:endParaRPr lang="en-US" sz="3200" b="1" dirty="0">
              <a:solidFill>
                <a:srgbClr val="31859C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7200" y="1345168"/>
            <a:ext cx="8446368" cy="406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1" tIns="45121" rIns="90241" bIns="45121">
            <a:spAutoFit/>
          </a:bodyPr>
          <a:lstStyle/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Informal support among family, friends, neighbors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Volunteers trained to provide specific support, for example, for new mothers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Trained Village Health Volunteers in Thailand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Staff Lady Health Workers in primary care in Pakistan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Mutual support groups such as for women with breast cancer</a:t>
            </a:r>
          </a:p>
          <a:p>
            <a:pPr defTabSz="402772">
              <a:spcAft>
                <a:spcPts val="1204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Online or text support</a:t>
            </a:r>
          </a:p>
          <a:p>
            <a:pPr defTabSz="402772">
              <a:spcAft>
                <a:spcPts val="1204"/>
              </a:spcAft>
            </a:pPr>
            <a:endParaRPr lang="en-US" sz="2400" dirty="0" smtClean="0">
              <a:solidFill>
                <a:srgbClr val="2C00CC"/>
              </a:solidFill>
            </a:endParaRPr>
          </a:p>
          <a:p>
            <a:pPr defTabSz="402772">
              <a:spcAft>
                <a:spcPts val="1204"/>
              </a:spcAft>
            </a:pPr>
            <a:endParaRPr lang="en-US" sz="2400" dirty="0">
              <a:solidFill>
                <a:srgbClr val="2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54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0400" y="2590800"/>
            <a:ext cx="3006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err="1" smtClean="0">
                <a:solidFill>
                  <a:srgbClr val="31859C"/>
                </a:solidFill>
              </a:rPr>
              <a:t>Thank</a:t>
            </a:r>
            <a:r>
              <a:rPr lang="es-ES" sz="4400" b="1" dirty="0" smtClean="0">
                <a:solidFill>
                  <a:srgbClr val="31859C"/>
                </a:solidFill>
              </a:rPr>
              <a:t> </a:t>
            </a:r>
            <a:r>
              <a:rPr lang="es-ES" sz="4400" b="1" dirty="0" err="1" smtClean="0">
                <a:solidFill>
                  <a:srgbClr val="31859C"/>
                </a:solidFill>
              </a:rPr>
              <a:t>you</a:t>
            </a:r>
            <a:endParaRPr lang="es-ES" sz="4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457200" y="152400"/>
            <a:ext cx="8090342" cy="707886"/>
          </a:xfrm>
          <a:prstGeom prst="rect">
            <a:avLst/>
          </a:prstGeom>
        </p:spPr>
        <p:txBody>
          <a:bodyPr wrap="square" lIns="91317" tIns="45659" rIns="91317" bIns="45659">
            <a:spAutoFit/>
          </a:bodyPr>
          <a:lstStyle/>
          <a:p>
            <a:pPr defTabSz="456585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31859C"/>
                </a:solidFill>
                <a:latin typeface="Candara"/>
                <a:ea typeface="ＭＳ ゴシック"/>
                <a:cs typeface="Times New Roman"/>
              </a:rPr>
              <a:t>Four Key Functions of Peer Support</a:t>
            </a:r>
            <a:endParaRPr lang="en-US" sz="4000" b="1" dirty="0">
              <a:solidFill>
                <a:srgbClr val="31859C"/>
              </a:solidFill>
              <a:latin typeface="Calibri Light"/>
              <a:ea typeface="ＭＳ ゴシック"/>
              <a:cs typeface="Times New Roman"/>
            </a:endParaRPr>
          </a:p>
        </p:txBody>
      </p:sp>
      <p:pic>
        <p:nvPicPr>
          <p:cNvPr id="11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17899"/>
            <a:ext cx="5467567" cy="50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4800" y="228600"/>
            <a:ext cx="8510400" cy="1676400"/>
          </a:xfrm>
          <a:prstGeom prst="rect">
            <a:avLst/>
          </a:prstGeom>
        </p:spPr>
        <p:txBody>
          <a:bodyPr/>
          <a:lstStyle>
            <a:lvl1pPr algn="ctr" defTabSz="45658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1859C"/>
                </a:solidFill>
              </a:rPr>
              <a:t>Peer Support Across the Prevention &amp; Care Continuum</a:t>
            </a:r>
            <a:endParaRPr lang="en-US" b="1" dirty="0">
              <a:solidFill>
                <a:srgbClr val="31859C"/>
              </a:solidFill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685800" y="22098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Screening &amp;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Diagnosis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2743200" y="18288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Appropriate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Treatment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4800600" y="18288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Treatment to Target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6"/>
          <p:cNvSpPr/>
          <p:nvPr/>
        </p:nvSpPr>
        <p:spPr>
          <a:xfrm>
            <a:off x="3048000" y="4876800"/>
            <a:ext cx="3180521" cy="12048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>
                    <a:lumMod val="90000"/>
                    <a:lumOff val="10000"/>
                  </a:prstClr>
                </a:solidFill>
              </a:rPr>
              <a:t>Peer Support</a:t>
            </a:r>
            <a:endParaRPr lang="en-US" sz="2400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13" name="Straight Arrow Connector 7"/>
          <p:cNvCxnSpPr>
            <a:endCxn id="19" idx="3"/>
          </p:cNvCxnSpPr>
          <p:nvPr/>
        </p:nvCxnSpPr>
        <p:spPr>
          <a:xfrm flipH="1" flipV="1">
            <a:off x="2063529" y="3884874"/>
            <a:ext cx="1179861" cy="1318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8"/>
          <p:cNvCxnSpPr/>
          <p:nvPr/>
        </p:nvCxnSpPr>
        <p:spPr>
          <a:xfrm flipH="1" flipV="1">
            <a:off x="2286000" y="3048000"/>
            <a:ext cx="1299382" cy="1967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/>
          <p:cNvCxnSpPr/>
          <p:nvPr/>
        </p:nvCxnSpPr>
        <p:spPr>
          <a:xfrm flipV="1">
            <a:off x="5715000" y="3048000"/>
            <a:ext cx="1219200" cy="1991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0"/>
          <p:cNvSpPr/>
          <p:nvPr/>
        </p:nvSpPr>
        <p:spPr>
          <a:xfrm>
            <a:off x="6858000" y="22098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Quality of Life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1"/>
          <p:cNvCxnSpPr>
            <a:endCxn id="21" idx="1"/>
          </p:cNvCxnSpPr>
          <p:nvPr/>
        </p:nvCxnSpPr>
        <p:spPr>
          <a:xfrm flipV="1">
            <a:off x="6038148" y="3884874"/>
            <a:ext cx="1089443" cy="1349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5"/>
          <p:cNvSpPr/>
          <p:nvPr/>
        </p:nvSpPr>
        <p:spPr>
          <a:xfrm>
            <a:off x="381000" y="34290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Secondary Prevention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6"/>
          <p:cNvSpPr/>
          <p:nvPr/>
        </p:nvSpPr>
        <p:spPr>
          <a:xfrm>
            <a:off x="228600" y="47244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Primary Prevention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17"/>
          <p:cNvSpPr/>
          <p:nvPr/>
        </p:nvSpPr>
        <p:spPr>
          <a:xfrm>
            <a:off x="7127591" y="34290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Survivorship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18"/>
          <p:cNvSpPr/>
          <p:nvPr/>
        </p:nvSpPr>
        <p:spPr>
          <a:xfrm>
            <a:off x="7315200" y="4800600"/>
            <a:ext cx="1682529" cy="911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Palliative &amp; End-of-Life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Care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endCxn id="10" idx="2"/>
          </p:cNvCxnSpPr>
          <p:nvPr/>
        </p:nvCxnSpPr>
        <p:spPr>
          <a:xfrm flipH="1" flipV="1">
            <a:off x="3584465" y="2740547"/>
            <a:ext cx="758935" cy="2190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2"/>
          </p:cNvCxnSpPr>
          <p:nvPr/>
        </p:nvCxnSpPr>
        <p:spPr>
          <a:xfrm flipV="1">
            <a:off x="4800600" y="2740547"/>
            <a:ext cx="841265" cy="2190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0" idx="3"/>
          </p:cNvCxnSpPr>
          <p:nvPr/>
        </p:nvCxnSpPr>
        <p:spPr>
          <a:xfrm flipH="1" flipV="1">
            <a:off x="1911129" y="5180274"/>
            <a:ext cx="1136871" cy="359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2" idx="1"/>
          </p:cNvCxnSpPr>
          <p:nvPr/>
        </p:nvCxnSpPr>
        <p:spPr>
          <a:xfrm flipV="1">
            <a:off x="6248400" y="5256474"/>
            <a:ext cx="1066800" cy="207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188392" cy="867296"/>
          </a:xfrm>
        </p:spPr>
        <p:txBody>
          <a:bodyPr lIns="87693" tIns="50196" rIns="87693" bIns="50196"/>
          <a:lstStyle/>
          <a:p>
            <a:pPr defTabSz="902319" eaLnBrk="1">
              <a:defRPr/>
            </a:pPr>
            <a:r>
              <a:rPr lang="en-US" sz="3200" b="1" dirty="0" smtClean="0">
                <a:solidFill>
                  <a:srgbClr val="31859C"/>
                </a:solidFill>
                <a:latin typeface="Arial" charset="0"/>
                <a:cs typeface="Arial" charset="0"/>
                <a:sym typeface="Arial" charset="0"/>
              </a:rPr>
              <a:t>Strengths </a:t>
            </a:r>
            <a:r>
              <a:rPr lang="en-US" sz="3200" b="1" dirty="0">
                <a:solidFill>
                  <a:srgbClr val="31859C"/>
                </a:solidFill>
                <a:latin typeface="Arial" charset="0"/>
                <a:cs typeface="Arial" charset="0"/>
                <a:sym typeface="Arial" charset="0"/>
              </a:rPr>
              <a:t>of Peer Supporters</a:t>
            </a:r>
            <a:endParaRPr lang="en-US" dirty="0" smtClean="0">
              <a:solidFill>
                <a:srgbClr val="31859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988219" y="1295400"/>
            <a:ext cx="8155781" cy="4906863"/>
          </a:xfrm>
        </p:spPr>
        <p:txBody>
          <a:bodyPr lIns="87693" tIns="50196" rIns="87693" bIns="50196" anchor="t"/>
          <a:lstStyle/>
          <a:p>
            <a:pPr marL="274360" indent="-274360" defTabSz="902319" eaLnBrk="1">
              <a:lnSpc>
                <a:spcPct val="11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  <a:defRPr/>
            </a:pPr>
            <a:endParaRPr lang="en-US" sz="2500" dirty="0" smtClean="0">
              <a:latin typeface="Arial" charset="0"/>
              <a:cs typeface="Arial" charset="0"/>
              <a:sym typeface="Arial" charset="0"/>
            </a:endParaRPr>
          </a:p>
          <a:p>
            <a:pPr marL="274360" indent="-274360" defTabSz="902319" eaLnBrk="1">
              <a:lnSpc>
                <a:spcPct val="11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Arial" charset="0"/>
              </a:rPr>
              <a:t>Share perspectives, experience of those they help</a:t>
            </a:r>
          </a:p>
          <a:p>
            <a:pPr marL="274360" indent="-274360" defTabSz="902319" eaLnBrk="1">
              <a:lnSpc>
                <a:spcPct val="11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Arial" charset="0"/>
              </a:rPr>
              <a:t>People believe them because they are “like me”</a:t>
            </a:r>
          </a:p>
          <a:p>
            <a:pPr marL="274360" indent="-274360" defTabSz="902319" eaLnBrk="1">
              <a:lnSpc>
                <a:spcPct val="11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Arial" charset="0"/>
              </a:rPr>
              <a:t>Have time!!!</a:t>
            </a: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71180" y="2583080"/>
            <a:ext cx="5982220" cy="9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1" tIns="45121" rIns="90241" bIns="45121">
            <a:spAutoFit/>
          </a:bodyPr>
          <a:lstStyle/>
          <a:p>
            <a:pPr defTabSz="448517"/>
            <a:r>
              <a:rPr lang="en-US" sz="5400" b="1" dirty="0" smtClean="0">
                <a:solidFill>
                  <a:srgbClr val="31859C"/>
                </a:solidFill>
              </a:rPr>
              <a:t>Why it Matters</a:t>
            </a:r>
            <a:endParaRPr lang="en-US" sz="5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1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31859C"/>
                </a:solidFill>
              </a:rPr>
              <a:t>Disease Management &amp; Prevention – 8,760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33527"/>
            <a:ext cx="7620000" cy="5172073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buFont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8,766 = 24 X 365.25 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6 hours a year in a doctor’s office or with other health professional.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8,760 hours “on your own”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Healthy diet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Physical activity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Monitor status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Take medications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Manage sick days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Manage stress – Healthy Coping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Arrange medical appointments and testing</a:t>
            </a:r>
          </a:p>
          <a:p>
            <a:pPr marL="1350257" lvl="1" indent="-337984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109167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419850"/>
            <a:ext cx="9172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28574" y="6403975"/>
            <a:ext cx="5991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Peer Support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: What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it is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What it </a:t>
            </a:r>
            <a:r>
              <a:rPr lang="en-US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does – </a:t>
            </a:r>
            <a:r>
              <a:rPr lang="en-US" sz="1200" spc="100" dirty="0">
                <a:solidFill>
                  <a:prstClr val="white"/>
                </a:solidFill>
                <a:latin typeface="Montreal-Light"/>
                <a:cs typeface="Thesasns" charset="0"/>
              </a:rPr>
              <a:t>How to do it</a:t>
            </a:r>
          </a:p>
          <a:p>
            <a:pPr defTabSz="457200">
              <a:defRPr/>
            </a:pPr>
            <a:r>
              <a:rPr lang="es-CO" sz="1200" spc="100" dirty="0" smtClean="0">
                <a:solidFill>
                  <a:prstClr val="white"/>
                </a:solidFill>
                <a:latin typeface="Montreal-Light"/>
                <a:cs typeface="Thesasns" charset="0"/>
              </a:rPr>
              <a:t> </a:t>
            </a:r>
            <a:endParaRPr lang="en-US" sz="1200" spc="100" dirty="0">
              <a:solidFill>
                <a:prstClr val="white"/>
              </a:solidFill>
              <a:latin typeface="Montreal-Light"/>
              <a:cs typeface="Thesasns" charset="0"/>
            </a:endParaRPr>
          </a:p>
          <a:p>
            <a:pPr defTabSz="457200">
              <a:defRPr/>
            </a:pPr>
            <a:endParaRPr lang="en-US" sz="1200" spc="100" dirty="0" smtClean="0">
              <a:solidFill>
                <a:prstClr val="white"/>
              </a:solidFill>
              <a:latin typeface="Montreal-Light"/>
              <a:cs typeface="Thesasns" charset="0"/>
            </a:endParaRPr>
          </a:p>
        </p:txBody>
      </p:sp>
      <p:sp>
        <p:nvSpPr>
          <p:cNvPr id="18437" name="CuadroTexto 13"/>
          <p:cNvSpPr txBox="1">
            <a:spLocks noChangeArrowheads="1"/>
          </p:cNvSpPr>
          <p:nvPr/>
        </p:nvSpPr>
        <p:spPr bwMode="auto">
          <a:xfrm>
            <a:off x="24940" y="6610350"/>
            <a:ext cx="20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s-ES" sz="1000" dirty="0" smtClean="0">
                <a:solidFill>
                  <a:prstClr val="white"/>
                </a:solidFill>
                <a:latin typeface="Quebec-Light" charset="0"/>
              </a:rPr>
              <a:t>Speaker: </a:t>
            </a:r>
            <a:r>
              <a:rPr lang="en-US" sz="1000" dirty="0">
                <a:solidFill>
                  <a:srgbClr val="FFFFFF"/>
                </a:solidFill>
                <a:latin typeface="Quebec-Light" charset="0"/>
              </a:rPr>
              <a:t>Edwin B. Fisher, </a:t>
            </a:r>
            <a:r>
              <a:rPr lang="en-US" sz="1000" dirty="0" err="1">
                <a:solidFill>
                  <a:srgbClr val="FFFFFF"/>
                </a:solidFill>
                <a:latin typeface="Quebec-Light" charset="0"/>
              </a:rPr>
              <a:t>Ph.D</a:t>
            </a:r>
            <a:endParaRPr lang="es-ES" sz="1000" dirty="0" smtClean="0">
              <a:solidFill>
                <a:prstClr val="white"/>
              </a:solidFill>
              <a:latin typeface="Quebec-Light" charset="0"/>
            </a:endParaRPr>
          </a:p>
        </p:txBody>
      </p:sp>
      <p:pic>
        <p:nvPicPr>
          <p:cNvPr id="18438" name="Imagen 1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91263"/>
            <a:ext cx="15478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105400" y="6474023"/>
            <a:ext cx="219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FFFF"/>
                </a:solidFill>
              </a:rPr>
              <a:t>www.peerforprogress.org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733800" y="1524000"/>
            <a:ext cx="4965130" cy="41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2728" tIns="52728" rIns="52728" bIns="52728">
            <a:spAutoFit/>
          </a:bodyPr>
          <a:lstStyle/>
          <a:p>
            <a:pPr marL="35110" lvl="1" defTabSz="899329" hangingPunct="0">
              <a:spcBef>
                <a:spcPts val="422"/>
              </a:spcBef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Times New Roman" charset="0"/>
              </a:rPr>
              <a:t>Human beings are more effective and happier when they have someone</a:t>
            </a:r>
          </a:p>
          <a:p>
            <a:pPr marL="667637" lvl="2" indent="-395278" defTabSz="899329" hangingPunct="0">
              <a:spcBef>
                <a:spcPts val="422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Times New Roman" charset="0"/>
              </a:rPr>
              <a:t>they can talk to about personal matters</a:t>
            </a:r>
          </a:p>
          <a:p>
            <a:pPr marL="667637" lvl="2" indent="-395278" defTabSz="899329" hangingPunct="0">
              <a:spcBef>
                <a:spcPts val="422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Times New Roman" charset="0"/>
              </a:rPr>
              <a:t>who cares about them</a:t>
            </a:r>
          </a:p>
          <a:p>
            <a:pPr marL="667637" lvl="2" indent="-395278" defTabSz="899329" hangingPunct="0">
              <a:spcBef>
                <a:spcPts val="422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Times New Roman" charset="0"/>
              </a:rPr>
              <a:t>who can help them when they need help</a:t>
            </a:r>
          </a:p>
          <a:p>
            <a:pPr marL="1117" defTabSz="899329" hangingPunct="0">
              <a:spcBef>
                <a:spcPts val="492"/>
              </a:spcBef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Verdana" panose="020B0604030504040204" pitchFamily="34" charset="0"/>
              <a:cs typeface="Trebuchet MS"/>
              <a:sym typeface="Times New Roman" charset="0"/>
            </a:endParaRPr>
          </a:p>
          <a:p>
            <a:pPr marL="1117" defTabSz="899329" hangingPunct="0">
              <a:spcBef>
                <a:spcPts val="492"/>
              </a:spcBef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Verdana" panose="020B0604030504040204" pitchFamily="34" charset="0"/>
                <a:cs typeface="Trebuchet MS"/>
                <a:sym typeface="Times New Roman" charset="0"/>
              </a:rPr>
              <a:t>The risk of death associated with social isolation is greater than the risk associated with cigarette smoking</a:t>
            </a:r>
          </a:p>
          <a:p>
            <a:pPr marL="1117" algn="ctr" defTabSz="899329" hangingPunct="0">
              <a:spcBef>
                <a:spcPts val="492"/>
              </a:spcBef>
              <a:defRPr/>
            </a:pPr>
            <a:endParaRPr lang="en-US" sz="1700" b="1" i="1" dirty="0">
              <a:solidFill>
                <a:srgbClr val="2D2D8A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96270" y="5566293"/>
            <a:ext cx="5142930" cy="68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265" tIns="31593" rIns="63265" bIns="31593">
            <a:spAutoFit/>
          </a:bodyPr>
          <a:lstStyle/>
          <a:p>
            <a:pPr marL="227972" indent="-227972" defTabSz="899329" hangingPunct="0">
              <a:spcBef>
                <a:spcPts val="492"/>
              </a:spcBef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House, Landis &amp;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Umberson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.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Science,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1988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241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: 540-544.</a:t>
            </a:r>
          </a:p>
          <a:p>
            <a:pPr marL="227972" indent="-227972" defTabSz="899329" hangingPunct="0">
              <a:spcBef>
                <a:spcPts val="492"/>
              </a:spcBef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Holt-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Lunstad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, Smith, &amp; Layton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PLOSMedicine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  <a:sym typeface="Times New Roman" charset="0"/>
              </a:rPr>
              <a:t>, 2010, 7: July e1000316 www.plosmedicine.org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Trebuchet MS"/>
              <a:ea typeface="ＭＳ Ｐゴシック" charset="0"/>
              <a:cs typeface="Trebuchet MS"/>
              <a:sym typeface="Helvetica Light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09600" y="5562600"/>
            <a:ext cx="2667000" cy="646331"/>
          </a:xfrm>
          <a:prstGeom prst="rect">
            <a:avLst/>
          </a:prstGeom>
          <a:noFill/>
        </p:spPr>
        <p:txBody>
          <a:bodyPr wrap="square" lIns="91189" tIns="45595" rIns="91189" bIns="45595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rPr>
              <a:t>Harlow, H.F., &amp; Harlow, M. (1966) Learning to love. 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rPr>
              <a:t>American Scientist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rPr>
              <a:t>54: 244-272.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52124" y="274588"/>
            <a:ext cx="8839275" cy="10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385" tIns="50042" rIns="87385" bIns="50042" numCol="1" anchor="ctr" anchorCtr="0" compatLnSpc="1">
            <a:prstTxWarp prst="textNoShape">
              <a:avLst/>
            </a:prstTxWarp>
          </a:bodyPr>
          <a:lstStyle>
            <a:lvl1pPr algn="ctr" defTabSz="405197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05197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2pPr>
            <a:lvl3pPr algn="ctr" defTabSz="405197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3pPr>
            <a:lvl4pPr algn="ctr" defTabSz="405197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4pPr>
            <a:lvl5pPr algn="ctr" defTabSz="405197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5pPr>
            <a:lvl6pPr marL="317104" algn="ctr" defTabSz="405197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634203" algn="ctr" defTabSz="405197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951381" algn="ctr" defTabSz="405197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268494" algn="ctr" defTabSz="405197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defTabSz="899329" eaLnBrk="1">
              <a:defRPr/>
            </a:pPr>
            <a:r>
              <a:rPr lang="en-US" sz="3600" b="1" u="sng" dirty="0">
                <a:solidFill>
                  <a:srgbClr val="31859C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Fundamental</a:t>
            </a:r>
            <a:r>
              <a:rPr lang="en-US" sz="3600" b="1" dirty="0">
                <a:solidFill>
                  <a:srgbClr val="31859C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 Role of</a:t>
            </a:r>
            <a:br>
              <a:rPr lang="en-US" sz="3600" b="1" dirty="0">
                <a:solidFill>
                  <a:srgbClr val="31859C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</a:br>
            <a:r>
              <a:rPr lang="en-US" sz="3600" b="1" dirty="0">
                <a:solidFill>
                  <a:srgbClr val="31859C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Social Connections and Support</a:t>
            </a:r>
            <a:endParaRPr lang="en-US" sz="3600" b="1" dirty="0">
              <a:solidFill>
                <a:srgbClr val="31859C"/>
              </a:solidFill>
              <a:latin typeface="Helvetica Light"/>
              <a:ea typeface="ＭＳ Ｐゴシック"/>
              <a:cs typeface="Helvetica Light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24000"/>
            <a:ext cx="291033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7051"/>
      </p:ext>
    </p:extLst>
  </p:cSld>
  <p:clrMapOvr>
    <a:masterClrMapping/>
  </p:clrMapOvr>
</p:sld>
</file>

<file path=ppt/theme/theme1.xml><?xml version="1.0" encoding="utf-8"?>
<a:theme xmlns:a="http://schemas.openxmlformats.org/drawingml/2006/main" name="FM Template 1">
  <a:themeElements>
    <a:clrScheme name="Default Design 13">
      <a:dk1>
        <a:srgbClr val="414141"/>
      </a:dk1>
      <a:lt1>
        <a:srgbClr val="FFFFFF"/>
      </a:lt1>
      <a:dk2>
        <a:srgbClr val="284B90"/>
      </a:dk2>
      <a:lt2>
        <a:srgbClr val="909090"/>
      </a:lt2>
      <a:accent1>
        <a:srgbClr val="BBE0E3"/>
      </a:accent1>
      <a:accent2>
        <a:srgbClr val="335FB7"/>
      </a:accent2>
      <a:accent3>
        <a:srgbClr val="FFFFFF"/>
      </a:accent3>
      <a:accent4>
        <a:srgbClr val="363636"/>
      </a:accent4>
      <a:accent5>
        <a:srgbClr val="DAEDEF"/>
      </a:accent5>
      <a:accent6>
        <a:srgbClr val="2D55A6"/>
      </a:accent6>
      <a:hlink>
        <a:srgbClr val="99CC00"/>
      </a:hlink>
      <a:folHlink>
        <a:srgbClr val="E9E08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414141"/>
      </a:dk1>
      <a:lt1>
        <a:srgbClr val="FFFFFF"/>
      </a:lt1>
      <a:dk2>
        <a:srgbClr val="284B90"/>
      </a:dk2>
      <a:lt2>
        <a:srgbClr val="909090"/>
      </a:lt2>
      <a:accent1>
        <a:srgbClr val="BBE0E3"/>
      </a:accent1>
      <a:accent2>
        <a:srgbClr val="335FB7"/>
      </a:accent2>
      <a:accent3>
        <a:srgbClr val="FFFFFF"/>
      </a:accent3>
      <a:accent4>
        <a:srgbClr val="363636"/>
      </a:accent4>
      <a:accent5>
        <a:srgbClr val="DAEDEF"/>
      </a:accent5>
      <a:accent6>
        <a:srgbClr val="2D55A6"/>
      </a:accent6>
      <a:hlink>
        <a:srgbClr val="99CC00"/>
      </a:hlink>
      <a:folHlink>
        <a:srgbClr val="E9E08B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EA5C54C45274EA292EC508A8BEFAA" ma:contentTypeVersion="0" ma:contentTypeDescription="Create a new document." ma:contentTypeScope="" ma:versionID="9d33a0a5708a3440f5f10ac52a25bc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FF2704-9263-4E69-B19F-FC99B7286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142EB0-DA86-43FC-9E73-40773B20FB8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33812F-CBDD-46A4-8497-289774878D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 Template 1</Template>
  <TotalTime>4104</TotalTime>
  <Words>2401</Words>
  <Application>Microsoft Macintosh PowerPoint</Application>
  <PresentationFormat>Presentación en pantalla (4:3)</PresentationFormat>
  <Paragraphs>340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20</vt:i4>
      </vt:variant>
      <vt:variant>
        <vt:lpstr>Títulos de diapositiva</vt:lpstr>
      </vt:variant>
      <vt:variant>
        <vt:i4>30</vt:i4>
      </vt:variant>
    </vt:vector>
  </HeadingPairs>
  <TitlesOfParts>
    <vt:vector size="50" baseType="lpstr">
      <vt:lpstr>FM Template 1</vt:lpstr>
      <vt:lpstr>Custom Design</vt:lpstr>
      <vt:lpstr>1_Custom Design</vt:lpstr>
      <vt:lpstr>14_Custom Design</vt:lpstr>
      <vt:lpstr>13_Custom Design</vt:lpstr>
      <vt:lpstr>6_Default Design</vt:lpstr>
      <vt:lpstr>7_Default Design</vt:lpstr>
      <vt:lpstr>3_Custom Design</vt:lpstr>
      <vt:lpstr>15_Custom Design</vt:lpstr>
      <vt:lpstr>4_Custom Design</vt:lpstr>
      <vt:lpstr>5_Custom Design</vt:lpstr>
      <vt:lpstr>17_Custom Design</vt:lpstr>
      <vt:lpstr>6_Custom Design</vt:lpstr>
      <vt:lpstr>10_Custom Design</vt:lpstr>
      <vt:lpstr>2_Custom Design</vt:lpstr>
      <vt:lpstr>18_Custom Design</vt:lpstr>
      <vt:lpstr>16_Custom Design</vt:lpstr>
      <vt:lpstr>8_Default Design</vt:lpstr>
      <vt:lpstr>11_Custom Design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Strengths of Peer Supporters</vt:lpstr>
      <vt:lpstr>Presentación de PowerPoint</vt:lpstr>
      <vt:lpstr>Disease Management &amp; Prevention – 8,760</vt:lpstr>
      <vt:lpstr>Presentación de PowerPoint</vt:lpstr>
      <vt:lpstr>Presentación de PowerPoint</vt:lpstr>
      <vt:lpstr>Presentación de PowerPoint</vt:lpstr>
      <vt:lpstr>Presentación de PowerPoint</vt:lpstr>
      <vt:lpstr>Peer Support in CVD</vt:lpstr>
      <vt:lpstr>“Lady Health Workers” in Pakistan Reduce Post-Partum Depression</vt:lpstr>
      <vt:lpstr>Example from Rahman’s Lady Health Worker Intervention for Post-Partum Depression</vt:lpstr>
      <vt:lpstr>Presentación de PowerPoint</vt:lpstr>
      <vt:lpstr>Presentación de PowerPoint</vt:lpstr>
      <vt:lpstr>Peer Support Modes</vt:lpstr>
      <vt:lpstr>Recruiting Peer Supporters</vt:lpstr>
      <vt:lpstr>Training Peer Supporters</vt:lpstr>
      <vt:lpstr>Implementing the Program</vt:lpstr>
      <vt:lpstr>Management of Peer Support Program</vt:lpstr>
      <vt:lpstr>Quality Control, Misinformation??</vt:lpstr>
      <vt:lpstr>Presentación de PowerPoint</vt:lpstr>
      <vt:lpstr>Presentación de PowerPoint</vt:lpstr>
      <vt:lpstr>Presentación de PowerPoint</vt:lpstr>
      <vt:lpstr>Collaborative Networking</vt:lpstr>
      <vt:lpstr>Presentación de PowerPoint</vt:lpstr>
      <vt:lpstr>Presentación de PowerPoint</vt:lpstr>
      <vt:lpstr>Presentación de PowerPoint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Wilson, Brad S</dc:creator>
  <cp:lastModifiedBy>Christian de la Campa</cp:lastModifiedBy>
  <cp:revision>424</cp:revision>
  <cp:lastPrinted>2015-09-02T13:09:04Z</cp:lastPrinted>
  <dcterms:created xsi:type="dcterms:W3CDTF">2012-04-18T19:45:17Z</dcterms:created>
  <dcterms:modified xsi:type="dcterms:W3CDTF">2017-12-13T21:22:42Z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0x0101004F1EA5C54C45274EA292EC508A8BEFAA</vt:lpwstr>
  </property>
</Properties>
</file>